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changesInfos/changesInfo1.xml" ContentType="application/vnd.ms-powerpoint.changesinfo+xml"/>
  <Override PartName="/ppt/revisionInfo.xml" ContentType="application/vnd.ms-powerpoint.revisioninfo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698" r:id="rId2"/>
    <p:sldMasterId id="2147483669" r:id="rId3"/>
    <p:sldMasterId id="2147483683" r:id="rId4"/>
    <p:sldMasterId id="2147483690" r:id="rId5"/>
    <p:sldMasterId id="2147483675" r:id="rId6"/>
    <p:sldMasterId id="2147483706" r:id="rId7"/>
    <p:sldMasterId id="2147483709" r:id="rId8"/>
    <p:sldMasterId id="2147483718" r:id="rId9"/>
  </p:sldMasterIdLst>
  <p:notesMasterIdLst>
    <p:notesMasterId r:id="rId28"/>
  </p:notesMasterIdLst>
  <p:handoutMasterIdLst>
    <p:handoutMasterId r:id="rId29"/>
  </p:handoutMasterIdLst>
  <p:sldIdLst>
    <p:sldId id="259" r:id="rId10"/>
    <p:sldId id="657" r:id="rId11"/>
    <p:sldId id="638" r:id="rId12"/>
    <p:sldId id="639" r:id="rId13"/>
    <p:sldId id="641" r:id="rId14"/>
    <p:sldId id="642" r:id="rId15"/>
    <p:sldId id="643" r:id="rId16"/>
    <p:sldId id="644" r:id="rId17"/>
    <p:sldId id="645" r:id="rId18"/>
    <p:sldId id="658" r:id="rId19"/>
    <p:sldId id="659" r:id="rId20"/>
    <p:sldId id="660" r:id="rId21"/>
    <p:sldId id="661" r:id="rId22"/>
    <p:sldId id="662" r:id="rId23"/>
    <p:sldId id="663" r:id="rId24"/>
    <p:sldId id="665" r:id="rId25"/>
    <p:sldId id="666" r:id="rId26"/>
    <p:sldId id="655" r:id="rId2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</p14:sldIdLst>
        </p14:section>
        <p14:section name="인트로" id="{0351A8C2-BE52-4682-9549-687D4C73DBD7}">
          <p14:sldIdLst>
            <p14:sldId id="657"/>
          </p14:sldIdLst>
        </p14:section>
        <p14:section name="준비하기" id="{45A6C2BD-4DB1-4F0C-8E4A-32C60F6E3A79}">
          <p14:sldIdLst>
            <p14:sldId id="638"/>
          </p14:sldIdLst>
        </p14:section>
        <p14:section name="놀이 방법(교사)" id="{8A56552E-59E6-462F-A124-AAD4DC34251E}">
          <p14:sldIdLst>
            <p14:sldId id="639"/>
            <p14:sldId id="641"/>
            <p14:sldId id="642"/>
            <p14:sldId id="643"/>
            <p14:sldId id="644"/>
            <p14:sldId id="645"/>
          </p14:sldIdLst>
        </p14:section>
        <p14:section name="놀이 활동(학생)" id="{1161CAA2-04F3-4D69-B1AF-3641A23E1F19}">
          <p14:sldIdLst>
            <p14:sldId id="658"/>
            <p14:sldId id="659"/>
            <p14:sldId id="660"/>
            <p14:sldId id="661"/>
            <p14:sldId id="662"/>
            <p14:sldId id="663"/>
          </p14:sldIdLst>
        </p14:section>
        <p14:section name="놀이 활동" id="{8BFE9C58-A675-4032-A64D-A69AFD0F43F8}">
          <p14:sldIdLst>
            <p14:sldId id="665"/>
            <p14:sldId id="666"/>
            <p14:sldId id="6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F9"/>
    <a:srgbClr val="000000"/>
    <a:srgbClr val="404040"/>
    <a:srgbClr val="0000FF"/>
    <a:srgbClr val="00B050"/>
    <a:srgbClr val="FF00FF"/>
    <a:srgbClr val="938DC5"/>
    <a:srgbClr val="FFFBEA"/>
    <a:srgbClr val="F69070"/>
    <a:srgbClr val="FBC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7D305-16E6-486F-8635-3068D33C0291}" v="13" dt="2025-03-08T05:18:44.386"/>
    <p1510:client id="{C0E8E058-80D9-430D-B81D-363DC68B3131}" v="7813" dt="2025-03-08T08:17:32.754"/>
    <p1510:client id="{FBE18779-9785-4506-A7F8-BB66227D3D95}" v="3030" dt="2025-03-08T05:14:35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38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37" Type="http://schemas.openxmlformats.org/officeDocument/2006/relationships/customXml" Target="../customXml/item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u InSun" userId="4f1b3529f5a42cd1" providerId="Windows Live" clId="Web-{089A4E51-DB4E-41FD-B430-6B4AACF798CF}"/>
    <pc:docChg chg="modSld">
      <pc:chgData name="Ryu InSun" userId="4f1b3529f5a42cd1" providerId="Windows Live" clId="Web-{089A4E51-DB4E-41FD-B430-6B4AACF798CF}" dt="2025-03-06T05:15:49.174" v="6" actId="20577"/>
      <pc:docMkLst>
        <pc:docMk/>
      </pc:docMkLst>
      <pc:sldChg chg="modSp">
        <pc:chgData name="Ryu InSun" userId="4f1b3529f5a42cd1" providerId="Windows Live" clId="Web-{089A4E51-DB4E-41FD-B430-6B4AACF798CF}" dt="2025-03-06T05:15:24.861" v="2" actId="20577"/>
        <pc:sldMkLst>
          <pc:docMk/>
          <pc:sldMk cId="2274658825" sldId="432"/>
        </pc:sldMkLst>
        <pc:spChg chg="mod">
          <ac:chgData name="Ryu InSun" userId="4f1b3529f5a42cd1" providerId="Windows Live" clId="Web-{089A4E51-DB4E-41FD-B430-6B4AACF798CF}" dt="2025-03-06T05:15:24.861" v="2" actId="20577"/>
          <ac:spMkLst>
            <pc:docMk/>
            <pc:sldMk cId="2274658825" sldId="432"/>
            <ac:spMk id="31" creationId="{96380BB5-D885-4A16-8E7F-AEC7A60E22CF}"/>
          </ac:spMkLst>
        </pc:spChg>
      </pc:sldChg>
      <pc:sldChg chg="modSp">
        <pc:chgData name="Ryu InSun" userId="4f1b3529f5a42cd1" providerId="Windows Live" clId="Web-{089A4E51-DB4E-41FD-B430-6B4AACF798CF}" dt="2025-03-06T05:15:35.861" v="4" actId="20577"/>
        <pc:sldMkLst>
          <pc:docMk/>
          <pc:sldMk cId="3430865842" sldId="647"/>
        </pc:sldMkLst>
        <pc:spChg chg="mod">
          <ac:chgData name="Ryu InSun" userId="4f1b3529f5a42cd1" providerId="Windows Live" clId="Web-{089A4E51-DB4E-41FD-B430-6B4AACF798CF}" dt="2025-03-06T05:15:35.861" v="4" actId="20577"/>
          <ac:spMkLst>
            <pc:docMk/>
            <pc:sldMk cId="3430865842" sldId="647"/>
            <ac:spMk id="27" creationId="{C20BF456-BE6B-41B3-9593-218F91E17E06}"/>
          </ac:spMkLst>
        </pc:spChg>
      </pc:sldChg>
      <pc:sldChg chg="modSp">
        <pc:chgData name="Ryu InSun" userId="4f1b3529f5a42cd1" providerId="Windows Live" clId="Web-{089A4E51-DB4E-41FD-B430-6B4AACF798CF}" dt="2025-03-06T05:15:49.174" v="6" actId="20577"/>
        <pc:sldMkLst>
          <pc:docMk/>
          <pc:sldMk cId="3830867932" sldId="648"/>
        </pc:sldMkLst>
        <pc:spChg chg="mod">
          <ac:chgData name="Ryu InSun" userId="4f1b3529f5a42cd1" providerId="Windows Live" clId="Web-{089A4E51-DB4E-41FD-B430-6B4AACF798CF}" dt="2025-03-06T05:15:49.174" v="6" actId="20577"/>
          <ac:spMkLst>
            <pc:docMk/>
            <pc:sldMk cId="3830867932" sldId="648"/>
            <ac:spMk id="21" creationId="{7985A2AC-B8CD-40F7-FAF5-54473D1E8B41}"/>
          </ac:spMkLst>
        </pc:spChg>
      </pc:sldChg>
    </pc:docChg>
  </pc:docChgLst>
  <pc:docChgLst>
    <pc:chgData name="Ryu InSun" userId="4f1b3529f5a42cd1" providerId="Windows Live" clId="Web-{6B60B9FC-7EF3-463C-A4B9-7BFFAA3AEDAA}"/>
    <pc:docChg chg="modSld">
      <pc:chgData name="Ryu InSun" userId="4f1b3529f5a42cd1" providerId="Windows Live" clId="Web-{6B60B9FC-7EF3-463C-A4B9-7BFFAA3AEDAA}" dt="2025-03-06T04:58:39.618" v="7" actId="20577"/>
      <pc:docMkLst>
        <pc:docMk/>
      </pc:docMkLst>
      <pc:sldChg chg="addSp modSp">
        <pc:chgData name="Ryu InSun" userId="4f1b3529f5a42cd1" providerId="Windows Live" clId="Web-{6B60B9FC-7EF3-463C-A4B9-7BFFAA3AEDAA}" dt="2025-03-06T04:58:39.618" v="7" actId="20577"/>
        <pc:sldMkLst>
          <pc:docMk/>
          <pc:sldMk cId="3830867932" sldId="648"/>
        </pc:sldMkLst>
        <pc:spChg chg="add mod">
          <ac:chgData name="Ryu InSun" userId="4f1b3529f5a42cd1" providerId="Windows Live" clId="Web-{6B60B9FC-7EF3-463C-A4B9-7BFFAA3AEDAA}" dt="2025-03-06T04:58:39.618" v="7" actId="20577"/>
          <ac:spMkLst>
            <pc:docMk/>
            <pc:sldMk cId="3830867932" sldId="648"/>
            <ac:spMk id="21" creationId="{7985A2AC-B8CD-40F7-FAF5-54473D1E8B41}"/>
          </ac:spMkLst>
        </pc:spChg>
      </pc:sldChg>
    </pc:docChg>
  </pc:docChgLst>
  <pc:docChgLst>
    <pc:chgData name="Ryu InSun" userId="4f1b3529f5a42cd1" providerId="Windows Live" clId="Web-{FBE18779-9785-4506-A7F8-BB66227D3D95}"/>
    <pc:docChg chg="addSld delSld modSld sldOrd addSection delSection modSection">
      <pc:chgData name="Ryu InSun" userId="4f1b3529f5a42cd1" providerId="Windows Live" clId="Web-{FBE18779-9785-4506-A7F8-BB66227D3D95}" dt="2025-03-08T05:14:35.025" v="2782" actId="20577"/>
      <pc:docMkLst>
        <pc:docMk/>
      </pc:docMkLst>
      <pc:sldChg chg="modSp add del">
        <pc:chgData name="Ryu InSun" userId="4f1b3529f5a42cd1" providerId="Windows Live" clId="Web-{FBE18779-9785-4506-A7F8-BB66227D3D95}" dt="2025-03-08T04:33:39.854" v="1118"/>
        <pc:sldMkLst>
          <pc:docMk/>
          <pc:sldMk cId="1491754241" sldId="638"/>
        </pc:sldMkLst>
        <pc:spChg chg="mod">
          <ac:chgData name="Ryu InSun" userId="4f1b3529f5a42cd1" providerId="Windows Live" clId="Web-{FBE18779-9785-4506-A7F8-BB66227D3D95}" dt="2025-03-08T04:22:02.978" v="578" actId="20577"/>
          <ac:spMkLst>
            <pc:docMk/>
            <pc:sldMk cId="1491754241" sldId="638"/>
            <ac:spMk id="23" creationId="{CA6F1A47-D0FE-4FBD-9F36-C76B6C0030BA}"/>
          </ac:spMkLst>
        </pc:spChg>
        <pc:spChg chg="mod">
          <ac:chgData name="Ryu InSun" userId="4f1b3529f5a42cd1" providerId="Windows Live" clId="Web-{FBE18779-9785-4506-A7F8-BB66227D3D95}" dt="2025-03-08T04:21:36.212" v="563" actId="20577"/>
          <ac:spMkLst>
            <pc:docMk/>
            <pc:sldMk cId="1491754241" sldId="638"/>
            <ac:spMk id="46" creationId="{CE008B11-9DC8-4586-A62B-CE53B6B17A4A}"/>
          </ac:spMkLst>
        </pc:spChg>
      </pc:sldChg>
      <pc:sldChg chg="add">
        <pc:chgData name="Ryu InSun" userId="4f1b3529f5a42cd1" providerId="Windows Live" clId="Web-{FBE18779-9785-4506-A7F8-BB66227D3D95}" dt="2025-03-08T04:08:06.575" v="3"/>
        <pc:sldMkLst>
          <pc:docMk/>
          <pc:sldMk cId="4202797635" sldId="650"/>
        </pc:sldMkLst>
      </pc:sldChg>
      <pc:sldChg chg="addSp delSp modSp add">
        <pc:chgData name="Ryu InSun" userId="4f1b3529f5a42cd1" providerId="Windows Live" clId="Web-{FBE18779-9785-4506-A7F8-BB66227D3D95}" dt="2025-03-08T05:12:58.866" v="2779"/>
        <pc:sldMkLst>
          <pc:docMk/>
          <pc:sldMk cId="3573767718" sldId="652"/>
        </pc:sldMkLst>
        <pc:spChg chg="add del mod">
          <ac:chgData name="Ryu InSun" userId="4f1b3529f5a42cd1" providerId="Windows Live" clId="Web-{FBE18779-9785-4506-A7F8-BB66227D3D95}" dt="2025-03-08T04:35:43.420" v="1170"/>
          <ac:spMkLst>
            <pc:docMk/>
            <pc:sldMk cId="3573767718" sldId="652"/>
            <ac:spMk id="7" creationId="{4CD679DA-526F-C1CF-9601-ADE93D999945}"/>
          </ac:spMkLst>
        </pc:spChg>
        <pc:spChg chg="add mod">
          <ac:chgData name="Ryu InSun" userId="4f1b3529f5a42cd1" providerId="Windows Live" clId="Web-{FBE18779-9785-4506-A7F8-BB66227D3D95}" dt="2025-03-08T04:42:27.418" v="1503" actId="20577"/>
          <ac:spMkLst>
            <pc:docMk/>
            <pc:sldMk cId="3573767718" sldId="652"/>
            <ac:spMk id="8" creationId="{BCAC23B6-81DB-62D7-F08A-878D1ECC1424}"/>
          </ac:spMkLst>
        </pc:spChg>
        <pc:spChg chg="add mod">
          <ac:chgData name="Ryu InSun" userId="4f1b3529f5a42cd1" providerId="Windows Live" clId="Web-{FBE18779-9785-4506-A7F8-BB66227D3D95}" dt="2025-03-08T04:39:56.241" v="1417" actId="20577"/>
          <ac:spMkLst>
            <pc:docMk/>
            <pc:sldMk cId="3573767718" sldId="652"/>
            <ac:spMk id="9" creationId="{02D38888-F3A8-0A5D-67E0-62542A9F5351}"/>
          </ac:spMkLst>
        </pc:spChg>
        <pc:spChg chg="add mod">
          <ac:chgData name="Ryu InSun" userId="4f1b3529f5a42cd1" providerId="Windows Live" clId="Web-{FBE18779-9785-4506-A7F8-BB66227D3D95}" dt="2025-03-08T04:40:03.491" v="1421" actId="20577"/>
          <ac:spMkLst>
            <pc:docMk/>
            <pc:sldMk cId="3573767718" sldId="652"/>
            <ac:spMk id="10" creationId="{68A26622-142B-BD0B-2AC6-B7704620EAA2}"/>
          </ac:spMkLst>
        </pc:spChg>
        <pc:graphicFrameChg chg="mod modGraphic">
          <ac:chgData name="Ryu InSun" userId="4f1b3529f5a42cd1" providerId="Windows Live" clId="Web-{FBE18779-9785-4506-A7F8-BB66227D3D95}" dt="2025-03-08T05:12:58.866" v="2779"/>
          <ac:graphicFrameMkLst>
            <pc:docMk/>
            <pc:sldMk cId="3573767718" sldId="652"/>
            <ac:graphicFrameMk id="50" creationId="{325D04D4-BEA9-47DE-B71A-CDFD9DA8AACF}"/>
          </ac:graphicFrameMkLst>
        </pc:graphicFrameChg>
      </pc:sldChg>
      <pc:sldChg chg="modSp add mod modClrScheme chgLayout">
        <pc:chgData name="Ryu InSun" userId="4f1b3529f5a42cd1" providerId="Windows Live" clId="Web-{FBE18779-9785-4506-A7F8-BB66227D3D95}" dt="2025-03-08T04:09:08.796" v="10"/>
        <pc:sldMkLst>
          <pc:docMk/>
          <pc:sldMk cId="1806855569" sldId="653"/>
        </pc:sldMkLst>
        <pc:spChg chg="mod ord">
          <ac:chgData name="Ryu InSun" userId="4f1b3529f5a42cd1" providerId="Windows Live" clId="Web-{FBE18779-9785-4506-A7F8-BB66227D3D95}" dt="2025-03-08T04:09:08.796" v="10"/>
          <ac:spMkLst>
            <pc:docMk/>
            <pc:sldMk cId="1806855569" sldId="653"/>
            <ac:spMk id="6" creationId="{01F77865-56BE-405B-857D-9BC46F6E4EE7}"/>
          </ac:spMkLst>
        </pc:spChg>
      </pc:sldChg>
      <pc:sldChg chg="addSp delSp modSp new mod modClrScheme chgLayout">
        <pc:chgData name="Ryu InSun" userId="4f1b3529f5a42cd1" providerId="Windows Live" clId="Web-{FBE18779-9785-4506-A7F8-BB66227D3D95}" dt="2025-03-08T04:14:36.728" v="518"/>
        <pc:sldMkLst>
          <pc:docMk/>
          <pc:sldMk cId="3963277466" sldId="654"/>
        </pc:sldMkLst>
        <pc:spChg chg="mod ord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2" creationId="{E4C6CAD5-A374-2497-DDD7-FF1D7AB2BEFD}"/>
          </ac:spMkLst>
        </pc:spChg>
        <pc:spChg chg="del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3" creationId="{B7D05468-474E-9361-6C53-E95D7754E79C}"/>
          </ac:spMkLst>
        </pc:spChg>
        <pc:spChg chg="del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4" creationId="{2BA2D66F-943B-C34A-88BD-51CF09681299}"/>
          </ac:spMkLst>
        </pc:spChg>
        <pc:spChg chg="del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5" creationId="{B31E4A40-83A1-CAFA-C64E-AA8E94637FD3}"/>
          </ac:spMkLst>
        </pc:spChg>
        <pc:spChg chg="add del mod">
          <ac:chgData name="Ryu InSun" userId="4f1b3529f5a42cd1" providerId="Windows Live" clId="Web-{FBE18779-9785-4506-A7F8-BB66227D3D95}" dt="2025-03-08T04:10:52.549" v="16"/>
          <ac:spMkLst>
            <pc:docMk/>
            <pc:sldMk cId="3963277466" sldId="654"/>
            <ac:spMk id="8" creationId="{857EEFB9-1A97-AF0B-F13A-00E24401801C}"/>
          </ac:spMkLst>
        </pc:spChg>
        <pc:graphicFrameChg chg="add del mod modGraphic">
          <ac:chgData name="Ryu InSun" userId="4f1b3529f5a42cd1" providerId="Windows Live" clId="Web-{FBE18779-9785-4506-A7F8-BB66227D3D95}" dt="2025-03-08T04:14:36.728" v="518"/>
          <ac:graphicFrameMkLst>
            <pc:docMk/>
            <pc:sldMk cId="3963277466" sldId="654"/>
            <ac:graphicFrameMk id="7" creationId="{025CC7C3-39A0-6A29-F971-AE78C72909FD}"/>
          </ac:graphicFrameMkLst>
        </pc:graphicFrameChg>
        <pc:graphicFrameChg chg="add del mod modGraphic">
          <ac:chgData name="Ryu InSun" userId="4f1b3529f5a42cd1" providerId="Windows Live" clId="Web-{FBE18779-9785-4506-A7F8-BB66227D3D95}" dt="2025-03-08T04:14:27.806" v="517"/>
          <ac:graphicFrameMkLst>
            <pc:docMk/>
            <pc:sldMk cId="3963277466" sldId="654"/>
            <ac:graphicFrameMk id="9" creationId="{6CA506B6-31B2-48AD-2B0F-06734DC324F6}"/>
          </ac:graphicFrameMkLst>
        </pc:graphicFrameChg>
      </pc:sldChg>
      <pc:sldChg chg="addSp delSp modSp add ord replId">
        <pc:chgData name="Ryu InSun" userId="4f1b3529f5a42cd1" providerId="Windows Live" clId="Web-{FBE18779-9785-4506-A7F8-BB66227D3D95}" dt="2025-03-08T04:31:48.205" v="1117"/>
        <pc:sldMkLst>
          <pc:docMk/>
          <pc:sldMk cId="1191744303" sldId="655"/>
        </pc:sldMkLst>
        <pc:spChg chg="del">
          <ac:chgData name="Ryu InSun" userId="4f1b3529f5a42cd1" providerId="Windows Live" clId="Web-{FBE18779-9785-4506-A7F8-BB66227D3D95}" dt="2025-03-08T04:26:57.177" v="581"/>
          <ac:spMkLst>
            <pc:docMk/>
            <pc:sldMk cId="1191744303" sldId="655"/>
            <ac:spMk id="8" creationId="{C7AEEE0E-C1AD-043E-F55F-15A0AF824E61}"/>
          </ac:spMkLst>
        </pc:spChg>
        <pc:graphicFrameChg chg="add mod modGraphic">
          <ac:chgData name="Ryu InSun" userId="4f1b3529f5a42cd1" providerId="Windows Live" clId="Web-{FBE18779-9785-4506-A7F8-BB66227D3D95}" dt="2025-03-08T04:31:23.752" v="1103"/>
          <ac:graphicFrameMkLst>
            <pc:docMk/>
            <pc:sldMk cId="1191744303" sldId="655"/>
            <ac:graphicFrameMk id="3" creationId="{F19178A2-A41E-AB17-8538-58475246EA18}"/>
          </ac:graphicFrameMkLst>
        </pc:graphicFrameChg>
        <pc:graphicFrameChg chg="add mod modGraphic">
          <ac:chgData name="Ryu InSun" userId="4f1b3529f5a42cd1" providerId="Windows Live" clId="Web-{FBE18779-9785-4506-A7F8-BB66227D3D95}" dt="2025-03-08T04:31:46.877" v="1116"/>
          <ac:graphicFrameMkLst>
            <pc:docMk/>
            <pc:sldMk cId="1191744303" sldId="655"/>
            <ac:graphicFrameMk id="4" creationId="{49843538-22FA-9EB0-E8D9-E6F33D1463F2}"/>
          </ac:graphicFrameMkLst>
        </pc:graphicFrameChg>
        <pc:picChg chg="del">
          <ac:chgData name="Ryu InSun" userId="4f1b3529f5a42cd1" providerId="Windows Live" clId="Web-{FBE18779-9785-4506-A7F8-BB66227D3D95}" dt="2025-03-08T04:26:57.177" v="582"/>
          <ac:picMkLst>
            <pc:docMk/>
            <pc:sldMk cId="1191744303" sldId="655"/>
            <ac:picMk id="7" creationId="{4662539F-AAE0-2D37-8C6C-FA20A1782F3E}"/>
          </ac:picMkLst>
        </pc:picChg>
      </pc:sldChg>
      <pc:sldChg chg="addSp delSp modSp add replId">
        <pc:chgData name="Ryu InSun" userId="4f1b3529f5a42cd1" providerId="Windows Live" clId="Web-{FBE18779-9785-4506-A7F8-BB66227D3D95}" dt="2025-03-08T05:14:35.025" v="2782" actId="20577"/>
        <pc:sldMkLst>
          <pc:docMk/>
          <pc:sldMk cId="3126347913" sldId="656"/>
        </pc:sldMkLst>
        <pc:spChg chg="add mod">
          <ac:chgData name="Ryu InSun" userId="4f1b3529f5a42cd1" providerId="Windows Live" clId="Web-{FBE18779-9785-4506-A7F8-BB66227D3D95}" dt="2025-03-08T05:10:33.220" v="2675" actId="14100"/>
          <ac:spMkLst>
            <pc:docMk/>
            <pc:sldMk cId="3126347913" sldId="656"/>
            <ac:spMk id="7" creationId="{EBA5A79D-A6F7-E7FF-C032-2422E45C6ABF}"/>
          </ac:spMkLst>
        </pc:spChg>
        <pc:spChg chg="add mod">
          <ac:chgData name="Ryu InSun" userId="4f1b3529f5a42cd1" providerId="Windows Live" clId="Web-{FBE18779-9785-4506-A7F8-BB66227D3D95}" dt="2025-03-08T05:04:43.522" v="2113" actId="20577"/>
          <ac:spMkLst>
            <pc:docMk/>
            <pc:sldMk cId="3126347913" sldId="656"/>
            <ac:spMk id="8" creationId="{7AF3E363-BA69-217C-C7CA-9BED191CEC1C}"/>
          </ac:spMkLst>
        </pc:spChg>
        <pc:spChg chg="add mod">
          <ac:chgData name="Ryu InSun" userId="4f1b3529f5a42cd1" providerId="Windows Live" clId="Web-{FBE18779-9785-4506-A7F8-BB66227D3D95}" dt="2025-03-08T05:02:24.564" v="2032" actId="1076"/>
          <ac:spMkLst>
            <pc:docMk/>
            <pc:sldMk cId="3126347913" sldId="656"/>
            <ac:spMk id="9" creationId="{28C677A5-68D9-45EB-1406-9FDE33B89F4A}"/>
          </ac:spMkLst>
        </pc:spChg>
        <pc:spChg chg="add mod">
          <ac:chgData name="Ryu InSun" userId="4f1b3529f5a42cd1" providerId="Windows Live" clId="Web-{FBE18779-9785-4506-A7F8-BB66227D3D95}" dt="2025-03-08T05:04:45.084" v="2115" actId="20577"/>
          <ac:spMkLst>
            <pc:docMk/>
            <pc:sldMk cId="3126347913" sldId="656"/>
            <ac:spMk id="10" creationId="{4EF69AFC-26C2-5A58-8EB1-A3B139150C62}"/>
          </ac:spMkLst>
        </pc:spChg>
        <pc:spChg chg="add mod">
          <ac:chgData name="Ryu InSun" userId="4f1b3529f5a42cd1" providerId="Windows Live" clId="Web-{FBE18779-9785-4506-A7F8-BB66227D3D95}" dt="2025-03-08T05:02:24.705" v="2034" actId="1076"/>
          <ac:spMkLst>
            <pc:docMk/>
            <pc:sldMk cId="3126347913" sldId="656"/>
            <ac:spMk id="11" creationId="{E8FA2C4D-C85C-0737-886B-F8B051858EFA}"/>
          </ac:spMkLst>
        </pc:spChg>
        <pc:spChg chg="add del mod">
          <ac:chgData name="Ryu InSun" userId="4f1b3529f5a42cd1" providerId="Windows Live" clId="Web-{FBE18779-9785-4506-A7F8-BB66227D3D95}" dt="2025-03-08T04:50:52.805" v="1711"/>
          <ac:spMkLst>
            <pc:docMk/>
            <pc:sldMk cId="3126347913" sldId="656"/>
            <ac:spMk id="12" creationId="{996F2129-18A7-EE5B-C030-91C19F2B3FC5}"/>
          </ac:spMkLst>
        </pc:spChg>
        <pc:spChg chg="add mod">
          <ac:chgData name="Ryu InSun" userId="4f1b3529f5a42cd1" providerId="Windows Live" clId="Web-{FBE18779-9785-4506-A7F8-BB66227D3D95}" dt="2025-03-08T05:04:49.381" v="2117" actId="20577"/>
          <ac:spMkLst>
            <pc:docMk/>
            <pc:sldMk cId="3126347913" sldId="656"/>
            <ac:spMk id="13" creationId="{8FB477A7-8302-9DD6-C73A-A53E84123DA2}"/>
          </ac:spMkLst>
        </pc:spChg>
        <pc:spChg chg="add mod">
          <ac:chgData name="Ryu InSun" userId="4f1b3529f5a42cd1" providerId="Windows Live" clId="Web-{FBE18779-9785-4506-A7F8-BB66227D3D95}" dt="2025-03-08T05:02:24.846" v="2036" actId="1076"/>
          <ac:spMkLst>
            <pc:docMk/>
            <pc:sldMk cId="3126347913" sldId="656"/>
            <ac:spMk id="14" creationId="{5CF10472-243A-2C26-0070-4DD7457545B4}"/>
          </ac:spMkLst>
        </pc:spChg>
        <pc:spChg chg="add mod">
          <ac:chgData name="Ryu InSun" userId="4f1b3529f5a42cd1" providerId="Windows Live" clId="Web-{FBE18779-9785-4506-A7F8-BB66227D3D95}" dt="2025-03-08T05:02:24.908" v="2037" actId="1076"/>
          <ac:spMkLst>
            <pc:docMk/>
            <pc:sldMk cId="3126347913" sldId="656"/>
            <ac:spMk id="20" creationId="{2283ABEA-3567-BD19-EEAF-D623E758390C}"/>
          </ac:spMkLst>
        </pc:spChg>
        <pc:spChg chg="add mod">
          <ac:chgData name="Ryu InSun" userId="4f1b3529f5a42cd1" providerId="Windows Live" clId="Web-{FBE18779-9785-4506-A7F8-BB66227D3D95}" dt="2025-03-08T05:02:24.986" v="2038" actId="1076"/>
          <ac:spMkLst>
            <pc:docMk/>
            <pc:sldMk cId="3126347913" sldId="656"/>
            <ac:spMk id="21" creationId="{759DC95F-3905-C2FF-7819-5F77A1C6BB30}"/>
          </ac:spMkLst>
        </pc:spChg>
        <pc:spChg chg="add mod">
          <ac:chgData name="Ryu InSun" userId="4f1b3529f5a42cd1" providerId="Windows Live" clId="Web-{FBE18779-9785-4506-A7F8-BB66227D3D95}" dt="2025-03-08T05:02:25.049" v="2039" actId="1076"/>
          <ac:spMkLst>
            <pc:docMk/>
            <pc:sldMk cId="3126347913" sldId="656"/>
            <ac:spMk id="22" creationId="{5E9E5469-EB5B-110F-5149-7D4F995A9818}"/>
          </ac:spMkLst>
        </pc:spChg>
        <pc:spChg chg="mod">
          <ac:chgData name="Ryu InSun" userId="4f1b3529f5a42cd1" providerId="Windows Live" clId="Web-{FBE18779-9785-4506-A7F8-BB66227D3D95}" dt="2025-03-08T05:04:40.569" v="2111" actId="20577"/>
          <ac:spMkLst>
            <pc:docMk/>
            <pc:sldMk cId="3126347913" sldId="656"/>
            <ac:spMk id="23" creationId="{46E94378-9695-96F2-6337-421E0D350BD1}"/>
          </ac:spMkLst>
        </pc:spChg>
        <pc:spChg chg="mod">
          <ac:chgData name="Ryu InSun" userId="4f1b3529f5a42cd1" providerId="Windows Live" clId="Web-{FBE18779-9785-4506-A7F8-BB66227D3D95}" dt="2025-03-08T05:02:24.361" v="2029" actId="1076"/>
          <ac:spMkLst>
            <pc:docMk/>
            <pc:sldMk cId="3126347913" sldId="656"/>
            <ac:spMk id="24" creationId="{A9378781-9355-ED80-A71D-C4C2025D5E96}"/>
          </ac:spMkLst>
        </pc:spChg>
        <pc:spChg chg="add mod">
          <ac:chgData name="Ryu InSun" userId="4f1b3529f5a42cd1" providerId="Windows Live" clId="Web-{FBE18779-9785-4506-A7F8-BB66227D3D95}" dt="2025-03-08T05:02:25.127" v="2040" actId="1076"/>
          <ac:spMkLst>
            <pc:docMk/>
            <pc:sldMk cId="3126347913" sldId="656"/>
            <ac:spMk id="25" creationId="{54113615-8154-71CA-9A9A-12AE61224D49}"/>
          </ac:spMkLst>
        </pc:spChg>
        <pc:spChg chg="add del mod">
          <ac:chgData name="Ryu InSun" userId="4f1b3529f5a42cd1" providerId="Windows Live" clId="Web-{FBE18779-9785-4506-A7F8-BB66227D3D95}" dt="2025-03-08T04:59:41.915" v="1882"/>
          <ac:spMkLst>
            <pc:docMk/>
            <pc:sldMk cId="3126347913" sldId="656"/>
            <ac:spMk id="26" creationId="{90E4AC99-CF38-B47F-DBC5-69422E2C68B7}"/>
          </ac:spMkLst>
        </pc:spChg>
        <pc:spChg chg="add mod">
          <ac:chgData name="Ryu InSun" userId="4f1b3529f5a42cd1" providerId="Windows Live" clId="Web-{FBE18779-9785-4506-A7F8-BB66227D3D95}" dt="2025-03-08T05:02:25.205" v="2041" actId="1076"/>
          <ac:spMkLst>
            <pc:docMk/>
            <pc:sldMk cId="3126347913" sldId="656"/>
            <ac:spMk id="27" creationId="{1657A01B-22A7-D4B0-F156-5FDE510FD151}"/>
          </ac:spMkLst>
        </pc:spChg>
        <pc:spChg chg="del">
          <ac:chgData name="Ryu InSun" userId="4f1b3529f5a42cd1" providerId="Windows Live" clId="Web-{FBE18779-9785-4506-A7F8-BB66227D3D95}" dt="2025-03-08T04:49:42.584" v="1657"/>
          <ac:spMkLst>
            <pc:docMk/>
            <pc:sldMk cId="3126347913" sldId="656"/>
            <ac:spMk id="28" creationId="{82619B16-99D7-F9DF-6C78-21BA7738DA54}"/>
          </ac:spMkLst>
        </pc:spChg>
        <pc:spChg chg="add mod">
          <ac:chgData name="Ryu InSun" userId="4f1b3529f5a42cd1" providerId="Windows Live" clId="Web-{FBE18779-9785-4506-A7F8-BB66227D3D95}" dt="2025-03-08T05:02:25.268" v="2042" actId="1076"/>
          <ac:spMkLst>
            <pc:docMk/>
            <pc:sldMk cId="3126347913" sldId="656"/>
            <ac:spMk id="29" creationId="{A74CBC7E-286F-1AB7-07DE-2A7CE283C202}"/>
          </ac:spMkLst>
        </pc:spChg>
        <pc:spChg chg="del">
          <ac:chgData name="Ryu InSun" userId="4f1b3529f5a42cd1" providerId="Windows Live" clId="Web-{FBE18779-9785-4506-A7F8-BB66227D3D95}" dt="2025-03-08T04:49:42.584" v="1656"/>
          <ac:spMkLst>
            <pc:docMk/>
            <pc:sldMk cId="3126347913" sldId="656"/>
            <ac:spMk id="30" creationId="{730F62F9-BC07-F4D3-4087-FE751F697285}"/>
          </ac:spMkLst>
        </pc:spChg>
        <pc:spChg chg="del">
          <ac:chgData name="Ryu InSun" userId="4f1b3529f5a42cd1" providerId="Windows Live" clId="Web-{FBE18779-9785-4506-A7F8-BB66227D3D95}" dt="2025-03-08T04:49:42.584" v="1655"/>
          <ac:spMkLst>
            <pc:docMk/>
            <pc:sldMk cId="3126347913" sldId="656"/>
            <ac:spMk id="32" creationId="{1488333C-8C3C-2F4C-1B9E-151F25E0FFB2}"/>
          </ac:spMkLst>
        </pc:spChg>
        <pc:spChg chg="del">
          <ac:chgData name="Ryu InSun" userId="4f1b3529f5a42cd1" providerId="Windows Live" clId="Web-{FBE18779-9785-4506-A7F8-BB66227D3D95}" dt="2025-03-08T04:49:42.584" v="1647"/>
          <ac:spMkLst>
            <pc:docMk/>
            <pc:sldMk cId="3126347913" sldId="656"/>
            <ac:spMk id="33" creationId="{67082CAA-2F41-6E81-3ECE-360DC1182FBA}"/>
          </ac:spMkLst>
        </pc:spChg>
        <pc:spChg chg="add mod">
          <ac:chgData name="Ryu InSun" userId="4f1b3529f5a42cd1" providerId="Windows Live" clId="Web-{FBE18779-9785-4506-A7F8-BB66227D3D95}" dt="2025-03-08T05:02:25.346" v="2043" actId="1076"/>
          <ac:spMkLst>
            <pc:docMk/>
            <pc:sldMk cId="3126347913" sldId="656"/>
            <ac:spMk id="34" creationId="{C0F8D693-D1D1-8BB1-AD7C-D5394F6F0491}"/>
          </ac:spMkLst>
        </pc:spChg>
        <pc:spChg chg="add mod">
          <ac:chgData name="Ryu InSun" userId="4f1b3529f5a42cd1" providerId="Windows Live" clId="Web-{FBE18779-9785-4506-A7F8-BB66227D3D95}" dt="2025-03-08T05:03:29.676" v="2067"/>
          <ac:spMkLst>
            <pc:docMk/>
            <pc:sldMk cId="3126347913" sldId="656"/>
            <ac:spMk id="35" creationId="{3B75C2E4-E4E1-6435-0C7F-79EDDEE319EE}"/>
          </ac:spMkLst>
        </pc:spChg>
        <pc:spChg chg="del">
          <ac:chgData name="Ryu InSun" userId="4f1b3529f5a42cd1" providerId="Windows Live" clId="Web-{FBE18779-9785-4506-A7F8-BB66227D3D95}" dt="2025-03-08T05:10:52.519" v="2676"/>
          <ac:spMkLst>
            <pc:docMk/>
            <pc:sldMk cId="3126347913" sldId="656"/>
            <ac:spMk id="43" creationId="{5BD53539-71DB-138C-575D-1865430A47BE}"/>
          </ac:spMkLst>
        </pc:spChg>
        <pc:spChg chg="del">
          <ac:chgData name="Ryu InSun" userId="4f1b3529f5a42cd1" providerId="Windows Live" clId="Web-{FBE18779-9785-4506-A7F8-BB66227D3D95}" dt="2025-03-08T05:11:09.863" v="2678"/>
          <ac:spMkLst>
            <pc:docMk/>
            <pc:sldMk cId="3126347913" sldId="656"/>
            <ac:spMk id="44" creationId="{124BB56B-5D03-0784-544E-87B12FF718D7}"/>
          </ac:spMkLst>
        </pc:spChg>
        <pc:spChg chg="add mod">
          <ac:chgData name="Ryu InSun" userId="4f1b3529f5a42cd1" providerId="Windows Live" clId="Web-{FBE18779-9785-4506-A7F8-BB66227D3D95}" dt="2025-03-08T05:14:35.025" v="2782" actId="20577"/>
          <ac:spMkLst>
            <pc:docMk/>
            <pc:sldMk cId="3126347913" sldId="656"/>
            <ac:spMk id="47" creationId="{76E0F6E1-5E89-5492-1837-E690D6F90061}"/>
          </ac:spMkLst>
        </pc:spChg>
        <pc:spChg chg="mod">
          <ac:chgData name="Ryu InSun" userId="4f1b3529f5a42cd1" providerId="Windows Live" clId="Web-{FBE18779-9785-4506-A7F8-BB66227D3D95}" dt="2025-03-08T04:59:53.291" v="1883" actId="20577"/>
          <ac:spMkLst>
            <pc:docMk/>
            <pc:sldMk cId="3126347913" sldId="656"/>
            <ac:spMk id="48" creationId="{C9DB9887-1A6A-6F9F-D341-393F40FD521B}"/>
          </ac:spMkLst>
        </pc:spChg>
        <pc:spChg chg="mod">
          <ac:chgData name="Ryu InSun" userId="4f1b3529f5a42cd1" providerId="Windows Live" clId="Web-{FBE18779-9785-4506-A7F8-BB66227D3D95}" dt="2025-03-08T05:02:24.424" v="2030" actId="1076"/>
          <ac:spMkLst>
            <pc:docMk/>
            <pc:sldMk cId="3126347913" sldId="656"/>
            <ac:spMk id="51" creationId="{51190A47-8814-3FF1-F565-7DF9F7A2E88C}"/>
          </ac:spMkLst>
        </pc:spChg>
        <pc:spChg chg="del mod">
          <ac:chgData name="Ryu InSun" userId="4f1b3529f5a42cd1" providerId="Windows Live" clId="Web-{FBE18779-9785-4506-A7F8-BB66227D3D95}" dt="2025-03-08T05:00:31.495" v="1916"/>
          <ac:spMkLst>
            <pc:docMk/>
            <pc:sldMk cId="3126347913" sldId="656"/>
            <ac:spMk id="53" creationId="{2A51028B-0B13-A8B0-4983-72AFB3561C03}"/>
          </ac:spMkLst>
        </pc:spChg>
        <pc:spChg chg="del">
          <ac:chgData name="Ryu InSun" userId="4f1b3529f5a42cd1" providerId="Windows Live" clId="Web-{FBE18779-9785-4506-A7F8-BB66227D3D95}" dt="2025-03-08T04:49:42.584" v="1654"/>
          <ac:spMkLst>
            <pc:docMk/>
            <pc:sldMk cId="3126347913" sldId="656"/>
            <ac:spMk id="54" creationId="{3F521C3B-8F41-5B54-CACC-9DEE03109F64}"/>
          </ac:spMkLst>
        </pc:spChg>
        <pc:spChg chg="del">
          <ac:chgData name="Ryu InSun" userId="4f1b3529f5a42cd1" providerId="Windows Live" clId="Web-{FBE18779-9785-4506-A7F8-BB66227D3D95}" dt="2025-03-08T04:49:42.584" v="1643"/>
          <ac:spMkLst>
            <pc:docMk/>
            <pc:sldMk cId="3126347913" sldId="656"/>
            <ac:spMk id="55" creationId="{70E25DD8-4324-B7B3-D297-659060991599}"/>
          </ac:spMkLst>
        </pc:spChg>
        <pc:spChg chg="add del">
          <ac:chgData name="Ryu InSun" userId="4f1b3529f5a42cd1" providerId="Windows Live" clId="Web-{FBE18779-9785-4506-A7F8-BB66227D3D95}" dt="2025-03-08T04:50:49.055" v="1710"/>
          <ac:spMkLst>
            <pc:docMk/>
            <pc:sldMk cId="3126347913" sldId="656"/>
            <ac:spMk id="56" creationId="{D720C860-B9FD-C84A-D834-0CC92A17E3AD}"/>
          </ac:spMkLst>
        </pc:spChg>
        <pc:spChg chg="del">
          <ac:chgData name="Ryu InSun" userId="4f1b3529f5a42cd1" providerId="Windows Live" clId="Web-{FBE18779-9785-4506-A7F8-BB66227D3D95}" dt="2025-03-08T04:49:42.584" v="1645"/>
          <ac:spMkLst>
            <pc:docMk/>
            <pc:sldMk cId="3126347913" sldId="656"/>
            <ac:spMk id="60" creationId="{1020886D-8AFF-7CB6-0276-4BA27EC2FE33}"/>
          </ac:spMkLst>
        </pc:spChg>
        <pc:spChg chg="add del">
          <ac:chgData name="Ryu InSun" userId="4f1b3529f5a42cd1" providerId="Windows Live" clId="Web-{FBE18779-9785-4506-A7F8-BB66227D3D95}" dt="2025-03-08T04:50:49.055" v="1708"/>
          <ac:spMkLst>
            <pc:docMk/>
            <pc:sldMk cId="3126347913" sldId="656"/>
            <ac:spMk id="61" creationId="{CCAF865E-3031-6C53-6335-2C44CEA999AA}"/>
          </ac:spMkLst>
        </pc:spChg>
        <pc:spChg chg="del">
          <ac:chgData name="Ryu InSun" userId="4f1b3529f5a42cd1" providerId="Windows Live" clId="Web-{FBE18779-9785-4506-A7F8-BB66227D3D95}" dt="2025-03-08T04:49:42.584" v="1653"/>
          <ac:spMkLst>
            <pc:docMk/>
            <pc:sldMk cId="3126347913" sldId="656"/>
            <ac:spMk id="90" creationId="{FBB1E84B-CC70-3464-4E79-CA0277AEBA0A}"/>
          </ac:spMkLst>
        </pc:spChg>
        <pc:spChg chg="del">
          <ac:chgData name="Ryu InSun" userId="4f1b3529f5a42cd1" providerId="Windows Live" clId="Web-{FBE18779-9785-4506-A7F8-BB66227D3D95}" dt="2025-03-08T04:49:42.584" v="1652"/>
          <ac:spMkLst>
            <pc:docMk/>
            <pc:sldMk cId="3126347913" sldId="656"/>
            <ac:spMk id="91" creationId="{2C4D6BE3-03FE-00E9-D3D9-4638C6D903E7}"/>
          </ac:spMkLst>
        </pc:spChg>
        <pc:spChg chg="del">
          <ac:chgData name="Ryu InSun" userId="4f1b3529f5a42cd1" providerId="Windows Live" clId="Web-{FBE18779-9785-4506-A7F8-BB66227D3D95}" dt="2025-03-08T04:49:42.584" v="1651"/>
          <ac:spMkLst>
            <pc:docMk/>
            <pc:sldMk cId="3126347913" sldId="656"/>
            <ac:spMk id="92" creationId="{2E3DF275-575C-8587-0886-7E603C3629FA}"/>
          </ac:spMkLst>
        </pc:spChg>
        <pc:spChg chg="del">
          <ac:chgData name="Ryu InSun" userId="4f1b3529f5a42cd1" providerId="Windows Live" clId="Web-{FBE18779-9785-4506-A7F8-BB66227D3D95}" dt="2025-03-08T04:49:42.584" v="1650"/>
          <ac:spMkLst>
            <pc:docMk/>
            <pc:sldMk cId="3126347913" sldId="656"/>
            <ac:spMk id="94" creationId="{F0EDB2EE-5C67-C3E4-8E50-725E4A25DF55}"/>
          </ac:spMkLst>
        </pc:spChg>
        <pc:spChg chg="del">
          <ac:chgData name="Ryu InSun" userId="4f1b3529f5a42cd1" providerId="Windows Live" clId="Web-{FBE18779-9785-4506-A7F8-BB66227D3D95}" dt="2025-03-08T04:49:42.584" v="1649"/>
          <ac:spMkLst>
            <pc:docMk/>
            <pc:sldMk cId="3126347913" sldId="656"/>
            <ac:spMk id="96" creationId="{3FCA114D-4111-7547-FD0F-0EFB95F29739}"/>
          </ac:spMkLst>
        </pc:spChg>
        <pc:spChg chg="del">
          <ac:chgData name="Ryu InSun" userId="4f1b3529f5a42cd1" providerId="Windows Live" clId="Web-{FBE18779-9785-4506-A7F8-BB66227D3D95}" dt="2025-03-08T04:49:42.584" v="1648"/>
          <ac:spMkLst>
            <pc:docMk/>
            <pc:sldMk cId="3126347913" sldId="656"/>
            <ac:spMk id="97" creationId="{6DCA85ED-9254-0000-1767-226DD066DC86}"/>
          </ac:spMkLst>
        </pc:spChg>
        <pc:spChg chg="del">
          <ac:chgData name="Ryu InSun" userId="4f1b3529f5a42cd1" providerId="Windows Live" clId="Web-{FBE18779-9785-4506-A7F8-BB66227D3D95}" dt="2025-03-08T04:49:42.584" v="1646"/>
          <ac:spMkLst>
            <pc:docMk/>
            <pc:sldMk cId="3126347913" sldId="656"/>
            <ac:spMk id="99" creationId="{22E23A98-9D87-3A2D-ED1F-25A8006925EB}"/>
          </ac:spMkLst>
        </pc:spChg>
        <pc:spChg chg="del">
          <ac:chgData name="Ryu InSun" userId="4f1b3529f5a42cd1" providerId="Windows Live" clId="Web-{FBE18779-9785-4506-A7F8-BB66227D3D95}" dt="2025-03-08T04:49:42.584" v="1644"/>
          <ac:spMkLst>
            <pc:docMk/>
            <pc:sldMk cId="3126347913" sldId="656"/>
            <ac:spMk id="101" creationId="{3582EE8C-A98E-1F1F-3F6A-40DE05079834}"/>
          </ac:spMkLst>
        </pc:spChg>
        <pc:spChg chg="add del">
          <ac:chgData name="Ryu InSun" userId="4f1b3529f5a42cd1" providerId="Windows Live" clId="Web-{FBE18779-9785-4506-A7F8-BB66227D3D95}" dt="2025-03-08T04:50:49.055" v="1709"/>
          <ac:spMkLst>
            <pc:docMk/>
            <pc:sldMk cId="3126347913" sldId="656"/>
            <ac:spMk id="102" creationId="{5C3CC607-4575-EC05-125E-7B01AB49A9BF}"/>
          </ac:spMkLst>
        </pc:spChg>
        <pc:spChg chg="add del">
          <ac:chgData name="Ryu InSun" userId="4f1b3529f5a42cd1" providerId="Windows Live" clId="Web-{FBE18779-9785-4506-A7F8-BB66227D3D95}" dt="2025-03-08T04:50:49.055" v="1707"/>
          <ac:spMkLst>
            <pc:docMk/>
            <pc:sldMk cId="3126347913" sldId="656"/>
            <ac:spMk id="104" creationId="{F514875E-5BE4-DFDB-C8F7-EE0643C4E73A}"/>
          </ac:spMkLst>
        </pc:spChg>
        <pc:spChg chg="add del">
          <ac:chgData name="Ryu InSun" userId="4f1b3529f5a42cd1" providerId="Windows Live" clId="Web-{FBE18779-9785-4506-A7F8-BB66227D3D95}" dt="2025-03-08T04:50:49.055" v="1705"/>
          <ac:spMkLst>
            <pc:docMk/>
            <pc:sldMk cId="3126347913" sldId="656"/>
            <ac:spMk id="110" creationId="{D81B303D-5919-792E-9000-0F89847C4253}"/>
          </ac:spMkLst>
        </pc:spChg>
        <pc:grpChg chg="mod">
          <ac:chgData name="Ryu InSun" userId="4f1b3529f5a42cd1" providerId="Windows Live" clId="Web-{FBE18779-9785-4506-A7F8-BB66227D3D95}" dt="2025-03-08T05:11:14.597" v="2679" actId="1076"/>
          <ac:grpSpMkLst>
            <pc:docMk/>
            <pc:sldMk cId="3126347913" sldId="656"/>
            <ac:grpSpMk id="36" creationId="{547AA9F8-0959-79C8-C8BF-4C13F7AECBEB}"/>
          </ac:grpSpMkLst>
        </pc:grpChg>
        <pc:grpChg chg="del">
          <ac:chgData name="Ryu InSun" userId="4f1b3529f5a42cd1" providerId="Windows Live" clId="Web-{FBE18779-9785-4506-A7F8-BB66227D3D95}" dt="2025-03-08T05:10:52.519" v="2676"/>
          <ac:grpSpMkLst>
            <pc:docMk/>
            <pc:sldMk cId="3126347913" sldId="656"/>
            <ac:grpSpMk id="38" creationId="{3803D8CE-B8FD-09FB-343C-2F2DE0EAAC97}"/>
          </ac:grpSpMkLst>
        </pc:grpChg>
        <pc:graphicFrameChg chg="add del mod modGraphic">
          <ac:chgData name="Ryu InSun" userId="4f1b3529f5a42cd1" providerId="Windows Live" clId="Web-{FBE18779-9785-4506-A7F8-BB66227D3D95}" dt="2025-03-08T05:07:57.715" v="2546"/>
          <ac:graphicFrameMkLst>
            <pc:docMk/>
            <pc:sldMk cId="3126347913" sldId="656"/>
            <ac:graphicFrameMk id="50" creationId="{FD131F2A-60E6-E484-3256-5ABF5D55A9DC}"/>
          </ac:graphicFrameMkLst>
        </pc:graphicFrameChg>
        <pc:picChg chg="add mod ord">
          <ac:chgData name="Ryu InSun" userId="4f1b3529f5a42cd1" providerId="Windows Live" clId="Web-{FBE18779-9785-4506-A7F8-BB66227D3D95}" dt="2025-03-08T05:02:24.221" v="2027" actId="1076"/>
          <ac:picMkLst>
            <pc:docMk/>
            <pc:sldMk cId="3126347913" sldId="656"/>
            <ac:picMk id="15" creationId="{2684D4A7-6628-80B6-7D84-4D3F95C6C277}"/>
          </ac:picMkLst>
        </pc:picChg>
        <pc:picChg chg="add mod ord">
          <ac:chgData name="Ryu InSun" userId="4f1b3529f5a42cd1" providerId="Windows Live" clId="Web-{FBE18779-9785-4506-A7F8-BB66227D3D95}" dt="2025-03-08T05:02:24.158" v="2026" actId="1076"/>
          <ac:picMkLst>
            <pc:docMk/>
            <pc:sldMk cId="3126347913" sldId="656"/>
            <ac:picMk id="16" creationId="{48342F64-7ADD-B751-6B6A-402E56C8010B}"/>
          </ac:picMkLst>
        </pc:picChg>
        <pc:picChg chg="add mod ord">
          <ac:chgData name="Ryu InSun" userId="4f1b3529f5a42cd1" providerId="Windows Live" clId="Web-{FBE18779-9785-4506-A7F8-BB66227D3D95}" dt="2025-03-08T05:02:24.017" v="2024" actId="1076"/>
          <ac:picMkLst>
            <pc:docMk/>
            <pc:sldMk cId="3126347913" sldId="656"/>
            <ac:picMk id="17" creationId="{C74A8F93-A3EB-2164-30D8-7C92FF097B8E}"/>
          </ac:picMkLst>
        </pc:picChg>
        <pc:picChg chg="add mod ord">
          <ac:chgData name="Ryu InSun" userId="4f1b3529f5a42cd1" providerId="Windows Live" clId="Web-{FBE18779-9785-4506-A7F8-BB66227D3D95}" dt="2025-03-08T05:02:24.080" v="2025" actId="1076"/>
          <ac:picMkLst>
            <pc:docMk/>
            <pc:sldMk cId="3126347913" sldId="656"/>
            <ac:picMk id="18" creationId="{7BBF2CCC-B387-F163-A4BC-C0CCB33F3E2A}"/>
          </ac:picMkLst>
        </pc:picChg>
        <pc:picChg chg="add del">
          <ac:chgData name="Ryu InSun" userId="4f1b3529f5a42cd1" providerId="Windows Live" clId="Web-{FBE18779-9785-4506-A7F8-BB66227D3D95}" dt="2025-03-08T04:50:49.055" v="1706"/>
          <ac:picMkLst>
            <pc:docMk/>
            <pc:sldMk cId="3126347913" sldId="656"/>
            <ac:picMk id="109" creationId="{032C5F41-9421-BD5A-0A14-B5904F0AB16F}"/>
          </ac:picMkLst>
        </pc:picChg>
      </pc:sldChg>
      <pc:sldChg chg="modSp add replId">
        <pc:chgData name="Ryu InSun" userId="4f1b3529f5a42cd1" providerId="Windows Live" clId="Web-{FBE18779-9785-4506-A7F8-BB66227D3D95}" dt="2025-03-08T04:55:31.814" v="1769" actId="20577"/>
        <pc:sldMkLst>
          <pc:docMk/>
          <pc:sldMk cId="2943607175" sldId="657"/>
        </pc:sldMkLst>
        <pc:spChg chg="mod">
          <ac:chgData name="Ryu InSun" userId="4f1b3529f5a42cd1" providerId="Windows Live" clId="Web-{FBE18779-9785-4506-A7F8-BB66227D3D95}" dt="2025-03-08T04:20:08.787" v="531" actId="20577"/>
          <ac:spMkLst>
            <pc:docMk/>
            <pc:sldMk cId="2943607175" sldId="657"/>
            <ac:spMk id="24" creationId="{DC24448C-9AFA-9606-9616-9B99BAB59F47}"/>
          </ac:spMkLst>
        </pc:spChg>
        <pc:spChg chg="mod">
          <ac:chgData name="Ryu InSun" userId="4f1b3529f5a42cd1" providerId="Windows Live" clId="Web-{FBE18779-9785-4506-A7F8-BB66227D3D95}" dt="2025-03-08T04:55:31.814" v="1769" actId="20577"/>
          <ac:spMkLst>
            <pc:docMk/>
            <pc:sldMk cId="2943607175" sldId="657"/>
            <ac:spMk id="27" creationId="{82EFF210-3CAF-76C8-2EBB-9C8E3E0C1AFE}"/>
          </ac:spMkLst>
        </pc:spChg>
      </pc:sldChg>
      <pc:sldMasterChg chg="addSldLayout">
        <pc:chgData name="Ryu InSun" userId="4f1b3529f5a42cd1" providerId="Windows Live" clId="Web-{FBE18779-9785-4506-A7F8-BB66227D3D95}" dt="2025-03-08T04:08:06.606" v="5"/>
        <pc:sldMasterMkLst>
          <pc:docMk/>
          <pc:sldMasterMk cId="1151211941" sldId="2147483669"/>
        </pc:sldMasterMkLst>
        <pc:sldLayoutChg chg="add">
          <pc:chgData name="Ryu InSun" userId="4f1b3529f5a42cd1" providerId="Windows Live" clId="Web-{FBE18779-9785-4506-A7F8-BB66227D3D95}" dt="2025-03-08T04:08:06.606" v="5"/>
          <pc:sldLayoutMkLst>
            <pc:docMk/>
            <pc:sldMasterMk cId="1151211941" sldId="2147483669"/>
            <pc:sldLayoutMk cId="3277084987" sldId="2147483703"/>
          </pc:sldLayoutMkLst>
        </pc:sldLayoutChg>
      </pc:sldMasterChg>
    </pc:docChg>
  </pc:docChgLst>
  <pc:docChgLst>
    <pc:chgData name="Ryu InSun" userId="4f1b3529f5a42cd1" providerId="Windows Live" clId="Web-{2CB7D305-16E6-486F-8635-3068D33C0291}"/>
    <pc:docChg chg="modSld">
      <pc:chgData name="Ryu InSun" userId="4f1b3529f5a42cd1" providerId="Windows Live" clId="Web-{2CB7D305-16E6-486F-8635-3068D33C0291}" dt="2025-03-08T05:18:44.386" v="12"/>
      <pc:docMkLst>
        <pc:docMk/>
      </pc:docMkLst>
      <pc:sldChg chg="addSp delSp modSp">
        <pc:chgData name="Ryu InSun" userId="4f1b3529f5a42cd1" providerId="Windows Live" clId="Web-{2CB7D305-16E6-486F-8635-3068D33C0291}" dt="2025-03-08T05:18:44.386" v="12"/>
        <pc:sldMkLst>
          <pc:docMk/>
          <pc:sldMk cId="3126347913" sldId="656"/>
        </pc:sldMkLst>
        <pc:spChg chg="add del">
          <ac:chgData name="Ryu InSun" userId="4f1b3529f5a42cd1" providerId="Windows Live" clId="Web-{2CB7D305-16E6-486F-8635-3068D33C0291}" dt="2025-03-08T05:18:07.698" v="1"/>
          <ac:spMkLst>
            <pc:docMk/>
            <pc:sldMk cId="3126347913" sldId="656"/>
            <ac:spMk id="6" creationId="{19C71445-1E3F-4160-ADCF-D8E221B18624}"/>
          </ac:spMkLst>
        </pc:spChg>
        <pc:spChg chg="add mod">
          <ac:chgData name="Ryu InSun" userId="4f1b3529f5a42cd1" providerId="Windows Live" clId="Web-{2CB7D305-16E6-486F-8635-3068D33C0291}" dt="2025-03-08T05:18:23.120" v="4" actId="1076"/>
          <ac:spMkLst>
            <pc:docMk/>
            <pc:sldMk cId="3126347913" sldId="656"/>
            <ac:spMk id="12" creationId="{D0107ACA-8C55-482C-A079-213FBAE530C0}"/>
          </ac:spMkLst>
        </pc:spChg>
        <pc:spChg chg="add del mod">
          <ac:chgData name="Ryu InSun" userId="4f1b3529f5a42cd1" providerId="Windows Live" clId="Web-{2CB7D305-16E6-486F-8635-3068D33C0291}" dt="2025-03-08T05:18:44.386" v="12"/>
          <ac:spMkLst>
            <pc:docMk/>
            <pc:sldMk cId="3126347913" sldId="656"/>
            <ac:spMk id="28" creationId="{1FC85439-7E06-1657-FD79-DEB0D8D18695}"/>
          </ac:spMkLst>
        </pc:spChg>
        <pc:grpChg chg="add mod">
          <ac:chgData name="Ryu InSun" userId="4f1b3529f5a42cd1" providerId="Windows Live" clId="Web-{2CB7D305-16E6-486F-8635-3068D33C0291}" dt="2025-03-08T05:18:35.183" v="9" actId="1076"/>
          <ac:grpSpMkLst>
            <pc:docMk/>
            <pc:sldMk cId="3126347913" sldId="656"/>
            <ac:grpSpMk id="26" creationId="{FD3D05E1-81B3-7807-285B-1D30AD19B4B9}"/>
          </ac:grpSpMkLst>
        </pc:grpChg>
        <pc:picChg chg="add mod">
          <ac:chgData name="Ryu InSun" userId="4f1b3529f5a42cd1" providerId="Windows Live" clId="Web-{2CB7D305-16E6-486F-8635-3068D33C0291}" dt="2025-03-08T05:18:23.167" v="5" actId="1076"/>
          <ac:picMkLst>
            <pc:docMk/>
            <pc:sldMk cId="3126347913" sldId="656"/>
            <ac:picMk id="19" creationId="{81E8BC12-B811-4D13-A87D-F4BDB1C9692E}"/>
          </ac:picMkLst>
        </pc:picChg>
      </pc:sldChg>
    </pc:docChg>
  </pc:docChgLst>
  <pc:docChgLst>
    <pc:chgData name="Ryu InSun" userId="4f1b3529f5a42cd1" providerId="Windows Live" clId="Web-{C7C760B2-764F-4274-8748-52B851B20EAB}"/>
    <pc:docChg chg="addSld delSld modSld delSection modSection">
      <pc:chgData name="Ryu InSun" userId="4f1b3529f5a42cd1" providerId="Windows Live" clId="Web-{C7C760B2-764F-4274-8748-52B851B20EAB}" dt="2025-03-06T04:56:38.016" v="2300" actId="20577"/>
      <pc:docMkLst>
        <pc:docMk/>
      </pc:docMkLst>
      <pc:sldChg chg="modSp">
        <pc:chgData name="Ryu InSun" userId="4f1b3529f5a42cd1" providerId="Windows Live" clId="Web-{C7C760B2-764F-4274-8748-52B851B20EAB}" dt="2025-03-06T04:42:23.234" v="1839" actId="20577"/>
        <pc:sldMkLst>
          <pc:docMk/>
          <pc:sldMk cId="2274658825" sldId="432"/>
        </pc:sldMkLst>
        <pc:spChg chg="mod">
          <ac:chgData name="Ryu InSun" userId="4f1b3529f5a42cd1" providerId="Windows Live" clId="Web-{C7C760B2-764F-4274-8748-52B851B20EAB}" dt="2025-03-06T02:59:45.023" v="10" actId="20577"/>
          <ac:spMkLst>
            <pc:docMk/>
            <pc:sldMk cId="2274658825" sldId="432"/>
            <ac:spMk id="24" creationId="{661CCB8F-FE31-44D1-8768-761155A8DB2B}"/>
          </ac:spMkLst>
        </pc:spChg>
        <pc:spChg chg="mod">
          <ac:chgData name="Ryu InSun" userId="4f1b3529f5a42cd1" providerId="Windows Live" clId="Web-{C7C760B2-764F-4274-8748-52B851B20EAB}" dt="2025-03-06T04:42:23.234" v="1839" actId="20577"/>
          <ac:spMkLst>
            <pc:docMk/>
            <pc:sldMk cId="2274658825" sldId="432"/>
            <ac:spMk id="27" creationId="{EBBE723B-83C7-4B0F-A06A-D0F5515A984F}"/>
          </ac:spMkLst>
        </pc:spChg>
        <pc:spChg chg="mod">
          <ac:chgData name="Ryu InSun" userId="4f1b3529f5a42cd1" providerId="Windows Live" clId="Web-{C7C760B2-764F-4274-8748-52B851B20EAB}" dt="2025-03-06T03:00:26.290" v="12" actId="20577"/>
          <ac:spMkLst>
            <pc:docMk/>
            <pc:sldMk cId="2274658825" sldId="432"/>
            <ac:spMk id="30" creationId="{5DEB90AA-450E-4123-A78C-7AC3F9889B86}"/>
          </ac:spMkLst>
        </pc:spChg>
        <pc:spChg chg="mod">
          <ac:chgData name="Ryu InSun" userId="4f1b3529f5a42cd1" providerId="Windows Live" clId="Web-{C7C760B2-764F-4274-8748-52B851B20EAB}" dt="2025-03-06T03:02:32.561" v="90" actId="20577"/>
          <ac:spMkLst>
            <pc:docMk/>
            <pc:sldMk cId="2274658825" sldId="432"/>
            <ac:spMk id="31" creationId="{96380BB5-D885-4A16-8E7F-AEC7A60E22CF}"/>
          </ac:spMkLst>
        </pc:spChg>
      </pc:sldChg>
      <pc:sldChg chg="modSp del">
        <pc:chgData name="Ryu InSun" userId="4f1b3529f5a42cd1" providerId="Windows Live" clId="Web-{C7C760B2-764F-4274-8748-52B851B20EAB}" dt="2025-03-06T04:42:39.610" v="1840"/>
        <pc:sldMkLst>
          <pc:docMk/>
          <pc:sldMk cId="1491754241" sldId="638"/>
        </pc:sldMkLst>
      </pc:sldChg>
      <pc:sldChg chg="addSp delSp modSp">
        <pc:chgData name="Ryu InSun" userId="4f1b3529f5a42cd1" providerId="Windows Live" clId="Web-{C7C760B2-764F-4274-8748-52B851B20EAB}" dt="2025-03-06T04:43:56.847" v="1874" actId="1076"/>
        <pc:sldMkLst>
          <pc:docMk/>
          <pc:sldMk cId="371014673" sldId="639"/>
        </pc:sldMkLst>
        <pc:spChg chg="add mod">
          <ac:chgData name="Ryu InSun" userId="4f1b3529f5a42cd1" providerId="Windows Live" clId="Web-{C7C760B2-764F-4274-8748-52B851B20EAB}" dt="2025-03-06T04:43:56.847" v="1874" actId="1076"/>
          <ac:spMkLst>
            <pc:docMk/>
            <pc:sldMk cId="371014673" sldId="639"/>
            <ac:spMk id="3" creationId="{A18D1645-B641-1CFB-25AD-EB551C11FFA9}"/>
          </ac:spMkLst>
        </pc:spChg>
        <pc:spChg chg="mod">
          <ac:chgData name="Ryu InSun" userId="4f1b3529f5a42cd1" providerId="Windows Live" clId="Web-{C7C760B2-764F-4274-8748-52B851B20EAB}" dt="2025-03-06T04:16:54.132" v="1013" actId="20577"/>
          <ac:spMkLst>
            <pc:docMk/>
            <pc:sldMk cId="371014673" sldId="639"/>
            <ac:spMk id="57" creationId="{1D41C4F4-F3BC-454B-A107-4E39951B6BCF}"/>
          </ac:spMkLst>
        </pc:spChg>
        <pc:grpChg chg="mod">
          <ac:chgData name="Ryu InSun" userId="4f1b3529f5a42cd1" providerId="Windows Live" clId="Web-{C7C760B2-764F-4274-8748-52B851B20EAB}" dt="2025-03-06T03:08:25.293" v="200" actId="1076"/>
          <ac:grpSpMkLst>
            <pc:docMk/>
            <pc:sldMk cId="371014673" sldId="639"/>
            <ac:grpSpMk id="30" creationId="{2221F3D9-12F1-4888-A0CF-98BF5C183FFA}"/>
          </ac:grpSpMkLst>
        </pc:grpChg>
      </pc:sldChg>
      <pc:sldChg chg="modSp del">
        <pc:chgData name="Ryu InSun" userId="4f1b3529f5a42cd1" providerId="Windows Live" clId="Web-{C7C760B2-764F-4274-8748-52B851B20EAB}" dt="2025-03-06T04:42:40.251" v="1841"/>
        <pc:sldMkLst>
          <pc:docMk/>
          <pc:sldMk cId="1565184520" sldId="640"/>
        </pc:sldMkLst>
      </pc:sldChg>
      <pc:sldChg chg="delSp modSp">
        <pc:chgData name="Ryu InSun" userId="4f1b3529f5a42cd1" providerId="Windows Live" clId="Web-{C7C760B2-764F-4274-8748-52B851B20EAB}" dt="2025-03-06T03:08:35.152" v="204"/>
        <pc:sldMkLst>
          <pc:docMk/>
          <pc:sldMk cId="1573130266" sldId="641"/>
        </pc:sldMkLst>
        <pc:spChg chg="mod">
          <ac:chgData name="Ryu InSun" userId="4f1b3529f5a42cd1" providerId="Windows Live" clId="Web-{C7C760B2-764F-4274-8748-52B851B20EAB}" dt="2025-03-06T03:05:51.474" v="123" actId="20577"/>
          <ac:spMkLst>
            <pc:docMk/>
            <pc:sldMk cId="1573130266" sldId="641"/>
            <ac:spMk id="21" creationId="{38B7D6EF-D414-48E5-BA7A-83D447F2B03F}"/>
          </ac:spMkLst>
        </pc:spChg>
      </pc:sldChg>
      <pc:sldChg chg="delSp modSp">
        <pc:chgData name="Ryu InSun" userId="4f1b3529f5a42cd1" providerId="Windows Live" clId="Web-{C7C760B2-764F-4274-8748-52B851B20EAB}" dt="2025-03-06T03:08:39.871" v="206"/>
        <pc:sldMkLst>
          <pc:docMk/>
          <pc:sldMk cId="293361701" sldId="642"/>
        </pc:sldMkLst>
        <pc:spChg chg="mod">
          <ac:chgData name="Ryu InSun" userId="4f1b3529f5a42cd1" providerId="Windows Live" clId="Web-{C7C760B2-764F-4274-8748-52B851B20EAB}" dt="2025-03-06T03:07:05.274" v="166" actId="20577"/>
          <ac:spMkLst>
            <pc:docMk/>
            <pc:sldMk cId="293361701" sldId="642"/>
            <ac:spMk id="34" creationId="{3048351C-4AC2-4EBB-A797-C0237A29136E}"/>
          </ac:spMkLst>
        </pc:spChg>
        <pc:grpChg chg="mod">
          <ac:chgData name="Ryu InSun" userId="4f1b3529f5a42cd1" providerId="Windows Live" clId="Web-{C7C760B2-764F-4274-8748-52B851B20EAB}" dt="2025-03-06T03:07:09.337" v="167" actId="14100"/>
          <ac:grpSpMkLst>
            <pc:docMk/>
            <pc:sldMk cId="293361701" sldId="642"/>
            <ac:grpSpMk id="28" creationId="{17A7B860-AFE0-48C6-8834-00BC184C3086}"/>
          </ac:grpSpMkLst>
        </pc:grpChg>
      </pc:sldChg>
      <pc:sldChg chg="delSp modSp">
        <pc:chgData name="Ryu InSun" userId="4f1b3529f5a42cd1" providerId="Windows Live" clId="Web-{C7C760B2-764F-4274-8748-52B851B20EAB}" dt="2025-03-06T03:08:44.122" v="208"/>
        <pc:sldMkLst>
          <pc:docMk/>
          <pc:sldMk cId="3443735209" sldId="643"/>
        </pc:sldMkLst>
        <pc:spChg chg="mod">
          <ac:chgData name="Ryu InSun" userId="4f1b3529f5a42cd1" providerId="Windows Live" clId="Web-{C7C760B2-764F-4274-8748-52B851B20EAB}" dt="2025-03-06T03:08:12.073" v="196" actId="20577"/>
          <ac:spMkLst>
            <pc:docMk/>
            <pc:sldMk cId="3443735209" sldId="643"/>
            <ac:spMk id="34" creationId="{93FEBADF-E730-42FC-A4EC-ABE9571B0453}"/>
          </ac:spMkLst>
        </pc:spChg>
      </pc:sldChg>
      <pc:sldChg chg="del">
        <pc:chgData name="Ryu InSun" userId="4f1b3529f5a42cd1" providerId="Windows Live" clId="Web-{C7C760B2-764F-4274-8748-52B851B20EAB}" dt="2025-03-06T03:08:13.808" v="197"/>
        <pc:sldMkLst>
          <pc:docMk/>
          <pc:sldMk cId="1610123874" sldId="644"/>
        </pc:sldMkLst>
      </pc:sldChg>
      <pc:sldChg chg="del">
        <pc:chgData name="Ryu InSun" userId="4f1b3529f5a42cd1" providerId="Windows Live" clId="Web-{C7C760B2-764F-4274-8748-52B851B20EAB}" dt="2025-03-06T03:08:15.870" v="198"/>
        <pc:sldMkLst>
          <pc:docMk/>
          <pc:sldMk cId="3523909358" sldId="645"/>
        </pc:sldMkLst>
      </pc:sldChg>
      <pc:sldChg chg="modSp">
        <pc:chgData name="Ryu InSun" userId="4f1b3529f5a42cd1" providerId="Windows Live" clId="Web-{C7C760B2-764F-4274-8748-52B851B20EAB}" dt="2025-03-06T03:16:48.171" v="227" actId="20577"/>
        <pc:sldMkLst>
          <pc:docMk/>
          <pc:sldMk cId="3430865842" sldId="647"/>
        </pc:sldMkLst>
        <pc:spChg chg="mod">
          <ac:chgData name="Ryu InSun" userId="4f1b3529f5a42cd1" providerId="Windows Live" clId="Web-{C7C760B2-764F-4274-8748-52B851B20EAB}" dt="2025-03-06T03:16:48.171" v="227" actId="20577"/>
          <ac:spMkLst>
            <pc:docMk/>
            <pc:sldMk cId="3430865842" sldId="647"/>
            <ac:spMk id="26" creationId="{FA1CEB27-DA03-46BE-B1A8-EFDDFB5D7F26}"/>
          </ac:spMkLst>
        </pc:spChg>
        <pc:spChg chg="mod">
          <ac:chgData name="Ryu InSun" userId="4f1b3529f5a42cd1" providerId="Windows Live" clId="Web-{C7C760B2-764F-4274-8748-52B851B20EAB}" dt="2025-03-06T03:08:57.450" v="215" actId="20577"/>
          <ac:spMkLst>
            <pc:docMk/>
            <pc:sldMk cId="3430865842" sldId="647"/>
            <ac:spMk id="27" creationId="{C20BF456-BE6B-41B3-9593-218F91E17E06}"/>
          </ac:spMkLst>
        </pc:spChg>
      </pc:sldChg>
      <pc:sldChg chg="addSp delSp modSp">
        <pc:chgData name="Ryu InSun" userId="4f1b3529f5a42cd1" providerId="Windows Live" clId="Web-{C7C760B2-764F-4274-8748-52B851B20EAB}" dt="2025-03-06T04:56:38.016" v="2300" actId="20577"/>
        <pc:sldMkLst>
          <pc:docMk/>
          <pc:sldMk cId="3830867932" sldId="648"/>
        </pc:sldMkLst>
        <pc:spChg chg="add mod">
          <ac:chgData name="Ryu InSun" userId="4f1b3529f5a42cd1" providerId="Windows Live" clId="Web-{C7C760B2-764F-4274-8748-52B851B20EAB}" dt="2025-03-06T04:35:36.735" v="1556"/>
          <ac:spMkLst>
            <pc:docMk/>
            <pc:sldMk cId="3830867932" sldId="648"/>
            <ac:spMk id="6" creationId="{278ABCA9-B9F4-96F3-91A7-96FCB3160813}"/>
          </ac:spMkLst>
        </pc:spChg>
        <pc:spChg chg="add mod">
          <ac:chgData name="Ryu InSun" userId="4f1b3529f5a42cd1" providerId="Windows Live" clId="Web-{C7C760B2-764F-4274-8748-52B851B20EAB}" dt="2025-03-06T04:49:34.906" v="2005" actId="1076"/>
          <ac:spMkLst>
            <pc:docMk/>
            <pc:sldMk cId="3830867932" sldId="648"/>
            <ac:spMk id="8" creationId="{ADE198FA-EF01-C73B-D079-E8D5C6BB572C}"/>
          </ac:spMkLst>
        </pc:spChg>
        <pc:spChg chg="add mod">
          <ac:chgData name="Ryu InSun" userId="4f1b3529f5a42cd1" providerId="Windows Live" clId="Web-{C7C760B2-764F-4274-8748-52B851B20EAB}" dt="2025-03-06T04:49:35.031" v="2006" actId="1076"/>
          <ac:spMkLst>
            <pc:docMk/>
            <pc:sldMk cId="3830867932" sldId="648"/>
            <ac:spMk id="9" creationId="{62FA6D83-16B6-794D-13ED-B9E20A83AC6D}"/>
          </ac:spMkLst>
        </pc:spChg>
        <pc:spChg chg="add mod">
          <ac:chgData name="Ryu InSun" userId="4f1b3529f5a42cd1" providerId="Windows Live" clId="Web-{C7C760B2-764F-4274-8748-52B851B20EAB}" dt="2025-03-06T04:49:35.141" v="2007" actId="1076"/>
          <ac:spMkLst>
            <pc:docMk/>
            <pc:sldMk cId="3830867932" sldId="648"/>
            <ac:spMk id="10" creationId="{8A88B352-7B55-7FE1-0211-B1221D322F71}"/>
          </ac:spMkLst>
        </pc:spChg>
        <pc:spChg chg="add mod">
          <ac:chgData name="Ryu InSun" userId="4f1b3529f5a42cd1" providerId="Windows Live" clId="Web-{C7C760B2-764F-4274-8748-52B851B20EAB}" dt="2025-03-06T04:55:35.326" v="2262" actId="1076"/>
          <ac:spMkLst>
            <pc:docMk/>
            <pc:sldMk cId="3830867932" sldId="648"/>
            <ac:spMk id="11" creationId="{96913583-2918-A506-BAFA-199F73BFB699}"/>
          </ac:spMkLst>
        </pc:spChg>
        <pc:spChg chg="add mod">
          <ac:chgData name="Ryu InSun" userId="4f1b3529f5a42cd1" providerId="Windows Live" clId="Web-{C7C760B2-764F-4274-8748-52B851B20EAB}" dt="2025-03-06T04:55:35.420" v="2263" actId="1076"/>
          <ac:spMkLst>
            <pc:docMk/>
            <pc:sldMk cId="3830867932" sldId="648"/>
            <ac:spMk id="12" creationId="{708BB66D-E5A2-D442-4361-405C5B7040A0}"/>
          </ac:spMkLst>
        </pc:spChg>
        <pc:spChg chg="add mod">
          <ac:chgData name="Ryu InSun" userId="4f1b3529f5a42cd1" providerId="Windows Live" clId="Web-{C7C760B2-764F-4274-8748-52B851B20EAB}" dt="2025-03-06T04:55:35.513" v="2264" actId="1076"/>
          <ac:spMkLst>
            <pc:docMk/>
            <pc:sldMk cId="3830867932" sldId="648"/>
            <ac:spMk id="13" creationId="{74ADC417-502C-5871-EA5F-F2F488ECC1E7}"/>
          </ac:spMkLst>
        </pc:spChg>
        <pc:spChg chg="add mod">
          <ac:chgData name="Ryu InSun" userId="4f1b3529f5a42cd1" providerId="Windows Live" clId="Web-{C7C760B2-764F-4274-8748-52B851B20EAB}" dt="2025-03-06T04:55:35.607" v="2265" actId="1076"/>
          <ac:spMkLst>
            <pc:docMk/>
            <pc:sldMk cId="3830867932" sldId="648"/>
            <ac:spMk id="14" creationId="{75A93756-D13B-11A5-2411-DC0C3F68BA98}"/>
          </ac:spMkLst>
        </pc:spChg>
        <pc:spChg chg="add mod">
          <ac:chgData name="Ryu InSun" userId="4f1b3529f5a42cd1" providerId="Windows Live" clId="Web-{C7C760B2-764F-4274-8748-52B851B20EAB}" dt="2025-03-06T04:49:24.234" v="2001" actId="20577"/>
          <ac:spMkLst>
            <pc:docMk/>
            <pc:sldMk cId="3830867932" sldId="648"/>
            <ac:spMk id="15" creationId="{7E5701C5-916F-4C5C-9666-B8D9050810DB}"/>
          </ac:spMkLst>
        </pc:spChg>
        <pc:spChg chg="add mod">
          <ac:chgData name="Ryu InSun" userId="4f1b3529f5a42cd1" providerId="Windows Live" clId="Web-{C7C760B2-764F-4274-8748-52B851B20EAB}" dt="2025-03-06T04:56:25.546" v="2296" actId="20577"/>
          <ac:spMkLst>
            <pc:docMk/>
            <pc:sldMk cId="3830867932" sldId="648"/>
            <ac:spMk id="16" creationId="{C563334A-C565-B58F-A051-9FF52838CD13}"/>
          </ac:spMkLst>
        </pc:spChg>
        <pc:spChg chg="add mod">
          <ac:chgData name="Ryu InSun" userId="4f1b3529f5a42cd1" providerId="Windows Live" clId="Web-{C7C760B2-764F-4274-8748-52B851B20EAB}" dt="2025-03-06T04:55:46.701" v="2273" actId="1076"/>
          <ac:spMkLst>
            <pc:docMk/>
            <pc:sldMk cId="3830867932" sldId="648"/>
            <ac:spMk id="17" creationId="{52C9CAC1-F6D8-212E-BF7A-050EA02DB32A}"/>
          </ac:spMkLst>
        </pc:spChg>
        <pc:spChg chg="add mod">
          <ac:chgData name="Ryu InSun" userId="4f1b3529f5a42cd1" providerId="Windows Live" clId="Web-{C7C760B2-764F-4274-8748-52B851B20EAB}" dt="2025-03-06T04:55:46.795" v="2274" actId="1076"/>
          <ac:spMkLst>
            <pc:docMk/>
            <pc:sldMk cId="3830867932" sldId="648"/>
            <ac:spMk id="18" creationId="{66CECEDC-3CA9-688E-3D41-F96161F108C5}"/>
          </ac:spMkLst>
        </pc:spChg>
        <pc:spChg chg="add mod">
          <ac:chgData name="Ryu InSun" userId="4f1b3529f5a42cd1" providerId="Windows Live" clId="Web-{C7C760B2-764F-4274-8748-52B851B20EAB}" dt="2025-03-06T04:56:38.016" v="2300" actId="20577"/>
          <ac:spMkLst>
            <pc:docMk/>
            <pc:sldMk cId="3830867932" sldId="648"/>
            <ac:spMk id="20" creationId="{140F003F-30C2-BBD7-56F0-6D03450189FF}"/>
          </ac:spMkLst>
        </pc:spChg>
        <pc:spChg chg="add mod">
          <ac:chgData name="Ryu InSun" userId="4f1b3529f5a42cd1" providerId="Windows Live" clId="Web-{C7C760B2-764F-4274-8748-52B851B20EAB}" dt="2025-03-06T04:35:28.485" v="1555"/>
          <ac:spMkLst>
            <pc:docMk/>
            <pc:sldMk cId="3830867932" sldId="648"/>
            <ac:spMk id="35" creationId="{EBDDDBBE-A5D5-5725-D773-CBEDEA1EF42B}"/>
          </ac:spMkLst>
        </pc:spChg>
        <pc:spChg chg="mod">
          <ac:chgData name="Ryu InSun" userId="4f1b3529f5a42cd1" providerId="Windows Live" clId="Web-{C7C760B2-764F-4274-8748-52B851B20EAB}" dt="2025-03-06T04:36:39.409" v="1634" actId="20577"/>
          <ac:spMkLst>
            <pc:docMk/>
            <pc:sldMk cId="3830867932" sldId="648"/>
            <ac:spMk id="56" creationId="{6B50E5FE-A372-4764-A66D-082876C00529}"/>
          </ac:spMkLst>
        </pc:spChg>
        <pc:spChg chg="mod">
          <ac:chgData name="Ryu InSun" userId="4f1b3529f5a42cd1" providerId="Windows Live" clId="Web-{C7C760B2-764F-4274-8748-52B851B20EAB}" dt="2025-03-06T04:49:34.672" v="2003" actId="1076"/>
          <ac:spMkLst>
            <pc:docMk/>
            <pc:sldMk cId="3830867932" sldId="648"/>
            <ac:spMk id="86" creationId="{EA9DFA65-E476-4A10-8845-38DF5D1FFA4A}"/>
          </ac:spMkLst>
        </pc:spChg>
        <pc:grpChg chg="add mod">
          <ac:chgData name="Ryu InSun" userId="4f1b3529f5a42cd1" providerId="Windows Live" clId="Web-{C7C760B2-764F-4274-8748-52B851B20EAB}" dt="2025-03-06T04:49:34.813" v="2004" actId="1076"/>
          <ac:grpSpMkLst>
            <pc:docMk/>
            <pc:sldMk cId="3830867932" sldId="648"/>
            <ac:grpSpMk id="7" creationId="{D0068F26-97EF-9C33-F028-57569FF26CC3}"/>
          </ac:grpSpMkLst>
        </pc:grpChg>
        <pc:grpChg chg="mod topLvl">
          <ac:chgData name="Ryu InSun" userId="4f1b3529f5a42cd1" providerId="Windows Live" clId="Web-{C7C760B2-764F-4274-8748-52B851B20EAB}" dt="2025-03-06T04:33:58.919" v="1536" actId="1076"/>
          <ac:grpSpMkLst>
            <pc:docMk/>
            <pc:sldMk cId="3830867932" sldId="648"/>
            <ac:grpSpMk id="37" creationId="{23A25156-F156-47F2-88E6-215A92F43A78}"/>
          </ac:grpSpMkLst>
        </pc:grpChg>
        <pc:graphicFrameChg chg="add mod ord modGraphic">
          <ac:chgData name="Ryu InSun" userId="4f1b3529f5a42cd1" providerId="Windows Live" clId="Web-{C7C760B2-764F-4274-8748-52B851B20EAB}" dt="2025-03-06T04:49:34.547" v="2002" actId="1076"/>
          <ac:graphicFrameMkLst>
            <pc:docMk/>
            <pc:sldMk cId="3830867932" sldId="648"/>
            <ac:graphicFrameMk id="27" creationId="{604C68DC-C41B-FC7B-11C5-391B2EB94429}"/>
          </ac:graphicFrameMkLst>
        </pc:graphicFrameChg>
        <pc:graphicFrameChg chg="mod modGraphic">
          <ac:chgData name="Ryu InSun" userId="4f1b3529f5a42cd1" providerId="Windows Live" clId="Web-{C7C760B2-764F-4274-8748-52B851B20EAB}" dt="2025-03-06T04:55:32.357" v="2261"/>
          <ac:graphicFrameMkLst>
            <pc:docMk/>
            <pc:sldMk cId="3830867932" sldId="648"/>
            <ac:graphicFrameMk id="50" creationId="{325D04D4-BEA9-47DE-B71A-CDFD9DA8AACF}"/>
          </ac:graphicFrameMkLst>
        </pc:graphicFrameChg>
      </pc:sldChg>
      <pc:sldChg chg="modSp">
        <pc:chgData name="Ryu InSun" userId="4f1b3529f5a42cd1" providerId="Windows Live" clId="Web-{C7C760B2-764F-4274-8748-52B851B20EAB}" dt="2025-03-06T03:17:00.765" v="234" actId="20577"/>
        <pc:sldMkLst>
          <pc:docMk/>
          <pc:sldMk cId="2859659393" sldId="649"/>
        </pc:sldMkLst>
        <pc:spChg chg="mod">
          <ac:chgData name="Ryu InSun" userId="4f1b3529f5a42cd1" providerId="Windows Live" clId="Web-{C7C760B2-764F-4274-8748-52B851B20EAB}" dt="2025-03-06T03:17:00.765" v="234" actId="20577"/>
          <ac:spMkLst>
            <pc:docMk/>
            <pc:sldMk cId="2859659393" sldId="649"/>
            <ac:spMk id="39" creationId="{B98AEBC5-325A-403F-A99F-3BC68D109B04}"/>
          </ac:spMkLst>
        </pc:spChg>
        <pc:spChg chg="mod">
          <ac:chgData name="Ryu InSun" userId="4f1b3529f5a42cd1" providerId="Windows Live" clId="Web-{C7C760B2-764F-4274-8748-52B851B20EAB}" dt="2025-03-06T03:09:02.185" v="218" actId="20577"/>
          <ac:spMkLst>
            <pc:docMk/>
            <pc:sldMk cId="2859659393" sldId="649"/>
            <ac:spMk id="51" creationId="{35B32B4E-2158-4027-A3A6-7CDB2193B970}"/>
          </ac:spMkLst>
        </pc:spChg>
      </pc:sldChg>
      <pc:sldChg chg="add del replId">
        <pc:chgData name="Ryu InSun" userId="4f1b3529f5a42cd1" providerId="Windows Live" clId="Web-{C7C760B2-764F-4274-8748-52B851B20EAB}" dt="2025-03-06T03:02:23.701" v="52"/>
        <pc:sldMkLst>
          <pc:docMk/>
          <pc:sldMk cId="167804398" sldId="650"/>
        </pc:sldMkLst>
      </pc:sldChg>
      <pc:sldChg chg="new del">
        <pc:chgData name="Ryu InSun" userId="4f1b3529f5a42cd1" providerId="Windows Live" clId="Web-{C7C760B2-764F-4274-8748-52B851B20EAB}" dt="2025-03-06T04:22:17.394" v="1049"/>
        <pc:sldMkLst>
          <pc:docMk/>
          <pc:sldMk cId="452003680" sldId="650"/>
        </pc:sldMkLst>
      </pc:sldChg>
      <pc:sldChg chg="new del">
        <pc:chgData name="Ryu InSun" userId="4f1b3529f5a42cd1" providerId="Windows Live" clId="Web-{C7C760B2-764F-4274-8748-52B851B20EAB}" dt="2025-03-06T04:22:11.518" v="1047"/>
        <pc:sldMkLst>
          <pc:docMk/>
          <pc:sldMk cId="1195023152" sldId="650"/>
        </pc:sldMkLst>
      </pc:sldChg>
    </pc:docChg>
  </pc:docChgLst>
  <pc:docChgLst>
    <pc:chgData name="Ryu InSun" userId="4f1b3529f5a42cd1" providerId="Windows Live" clId="Web-{C0E8E058-80D9-430D-B81D-363DC68B3131}"/>
    <pc:docChg chg="addSld delSld modSld sldOrd addSection modSection">
      <pc:chgData name="Ryu InSun" userId="4f1b3529f5a42cd1" providerId="Windows Live" clId="Web-{C0E8E058-80D9-430D-B81D-363DC68B3131}" dt="2025-03-08T08:17:24.441" v="7145"/>
      <pc:docMkLst>
        <pc:docMk/>
      </pc:docMkLst>
      <pc:sldChg chg="addSp modSp ord">
        <pc:chgData name="Ryu InSun" userId="4f1b3529f5a42cd1" providerId="Windows Live" clId="Web-{C0E8E058-80D9-430D-B81D-363DC68B3131}" dt="2025-03-08T07:58:16.260" v="5906" actId="20577"/>
        <pc:sldMkLst>
          <pc:docMk/>
          <pc:sldMk cId="2274658825" sldId="432"/>
        </pc:sldMkLst>
        <pc:spChg chg="add mod">
          <ac:chgData name="Ryu InSun" userId="4f1b3529f5a42cd1" providerId="Windows Live" clId="Web-{C0E8E058-80D9-430D-B81D-363DC68B3131}" dt="2025-03-08T07:58:16.260" v="5906" actId="20577"/>
          <ac:spMkLst>
            <pc:docMk/>
            <pc:sldMk cId="2274658825" sldId="432"/>
            <ac:spMk id="9" creationId="{859C644C-5C2D-6C78-55B2-929EE5E31632}"/>
          </ac:spMkLst>
        </pc:spChg>
        <pc:spChg chg="mod">
          <ac:chgData name="Ryu InSun" userId="4f1b3529f5a42cd1" providerId="Windows Live" clId="Web-{C0E8E058-80D9-430D-B81D-363DC68B3131}" dt="2025-03-08T06:15:13.576" v="2264" actId="20577"/>
          <ac:spMkLst>
            <pc:docMk/>
            <pc:sldMk cId="2274658825" sldId="432"/>
            <ac:spMk id="31" creationId="{96380BB5-D885-4A16-8E7F-AEC7A60E22CF}"/>
          </ac:spMkLst>
        </pc:spChg>
      </pc:sldChg>
      <pc:sldChg chg="modSp">
        <pc:chgData name="Ryu InSun" userId="4f1b3529f5a42cd1" providerId="Windows Live" clId="Web-{C0E8E058-80D9-430D-B81D-363DC68B3131}" dt="2025-03-08T06:15:22.623" v="2265" actId="20577"/>
        <pc:sldMkLst>
          <pc:docMk/>
          <pc:sldMk cId="4202797635" sldId="650"/>
        </pc:sldMkLst>
        <pc:spChg chg="mod">
          <ac:chgData name="Ryu InSun" userId="4f1b3529f5a42cd1" providerId="Windows Live" clId="Web-{C0E8E058-80D9-430D-B81D-363DC68B3131}" dt="2025-03-08T06:15:22.623" v="2265" actId="20577"/>
          <ac:spMkLst>
            <pc:docMk/>
            <pc:sldMk cId="4202797635" sldId="650"/>
            <ac:spMk id="31" creationId="{96380BB5-D885-4A16-8E7F-AEC7A60E22CF}"/>
          </ac:spMkLst>
        </pc:spChg>
      </pc:sldChg>
      <pc:sldChg chg="addSp delSp modSp">
        <pc:chgData name="Ryu InSun" userId="4f1b3529f5a42cd1" providerId="Windows Live" clId="Web-{C0E8E058-80D9-430D-B81D-363DC68B3131}" dt="2025-03-08T05:20:22.016" v="114"/>
        <pc:sldMkLst>
          <pc:docMk/>
          <pc:sldMk cId="3126347913" sldId="656"/>
        </pc:sldMkLst>
        <pc:spChg chg="add del mod">
          <ac:chgData name="Ryu InSun" userId="4f1b3529f5a42cd1" providerId="Windows Live" clId="Web-{C0E8E058-80D9-430D-B81D-363DC68B3131}" dt="2025-03-08T05:19:34.046" v="3"/>
          <ac:spMkLst>
            <pc:docMk/>
            <pc:sldMk cId="3126347913" sldId="656"/>
            <ac:spMk id="6" creationId="{97373A1E-7C30-2627-766F-D4E6BB97DC46}"/>
          </ac:spMkLst>
        </pc:spChg>
        <pc:spChg chg="add mod">
          <ac:chgData name="Ryu InSun" userId="4f1b3529f5a42cd1" providerId="Windows Live" clId="Web-{C0E8E058-80D9-430D-B81D-363DC68B3131}" dt="2025-03-08T05:19:39.984" v="6" actId="20577"/>
          <ac:spMkLst>
            <pc:docMk/>
            <pc:sldMk cId="3126347913" sldId="656"/>
            <ac:spMk id="28" creationId="{C183006E-702B-2B06-8AAF-B6140B4C1377}"/>
          </ac:spMkLst>
        </pc:spChg>
        <pc:grpChg chg="mod">
          <ac:chgData name="Ryu InSun" userId="4f1b3529f5a42cd1" providerId="Windows Live" clId="Web-{C0E8E058-80D9-430D-B81D-363DC68B3131}" dt="2025-03-08T05:19:26.796" v="0" actId="1076"/>
          <ac:grpSpMkLst>
            <pc:docMk/>
            <pc:sldMk cId="3126347913" sldId="656"/>
            <ac:grpSpMk id="26" creationId="{FD3D05E1-81B3-7807-285B-1D30AD19B4B9}"/>
          </ac:grpSpMkLst>
        </pc:grpChg>
        <pc:graphicFrameChg chg="mod modGraphic">
          <ac:chgData name="Ryu InSun" userId="4f1b3529f5a42cd1" providerId="Windows Live" clId="Web-{C0E8E058-80D9-430D-B81D-363DC68B3131}" dt="2025-03-08T05:20:22.016" v="114"/>
          <ac:graphicFrameMkLst>
            <pc:docMk/>
            <pc:sldMk cId="3126347913" sldId="656"/>
            <ac:graphicFrameMk id="50" creationId="{FD131F2A-60E6-E484-3256-5ABF5D55A9DC}"/>
          </ac:graphicFrameMkLst>
        </pc:graphicFrameChg>
      </pc:sldChg>
      <pc:sldChg chg="modSp">
        <pc:chgData name="Ryu InSun" userId="4f1b3529f5a42cd1" providerId="Windows Live" clId="Web-{C0E8E058-80D9-430D-B81D-363DC68B3131}" dt="2025-03-08T06:15:04.951" v="2263" actId="20577"/>
        <pc:sldMkLst>
          <pc:docMk/>
          <pc:sldMk cId="2943607175" sldId="657"/>
        </pc:sldMkLst>
        <pc:spChg chg="mod">
          <ac:chgData name="Ryu InSun" userId="4f1b3529f5a42cd1" providerId="Windows Live" clId="Web-{C0E8E058-80D9-430D-B81D-363DC68B3131}" dt="2025-03-08T06:15:04.951" v="2263" actId="20577"/>
          <ac:spMkLst>
            <pc:docMk/>
            <pc:sldMk cId="2943607175" sldId="657"/>
            <ac:spMk id="31" creationId="{9935B39B-A83B-CA70-91E3-690E3A572171}"/>
          </ac:spMkLst>
        </pc:spChg>
      </pc:sldChg>
      <pc:sldChg chg="add del replId">
        <pc:chgData name="Ryu InSun" userId="4f1b3529f5a42cd1" providerId="Windows Live" clId="Web-{C0E8E058-80D9-430D-B81D-363DC68B3131}" dt="2025-03-08T06:09:55.460" v="2220"/>
        <pc:sldMkLst>
          <pc:docMk/>
          <pc:sldMk cId="1089598375" sldId="658"/>
        </pc:sldMkLst>
      </pc:sldChg>
      <pc:sldChg chg="addSp delSp modSp add replId">
        <pc:chgData name="Ryu InSun" userId="4f1b3529f5a42cd1" providerId="Windows Live" clId="Web-{C0E8E058-80D9-430D-B81D-363DC68B3131}" dt="2025-03-08T06:13:57.340" v="2260" actId="20577"/>
        <pc:sldMkLst>
          <pc:docMk/>
          <pc:sldMk cId="2258352757" sldId="659"/>
        </pc:sldMkLst>
        <pc:spChg chg="mod ord">
          <ac:chgData name="Ryu InSun" userId="4f1b3529f5a42cd1" providerId="Windows Live" clId="Web-{C0E8E058-80D9-430D-B81D-363DC68B3131}" dt="2025-03-08T06:09:17.350" v="2219" actId="1076"/>
          <ac:spMkLst>
            <pc:docMk/>
            <pc:sldMk cId="2258352757" sldId="659"/>
            <ac:spMk id="7" creationId="{36769357-04E6-A3A3-4832-EB32FCE379DD}"/>
          </ac:spMkLst>
        </pc:spChg>
        <pc:spChg chg="del">
          <ac:chgData name="Ryu InSun" userId="4f1b3529f5a42cd1" providerId="Windows Live" clId="Web-{C0E8E058-80D9-430D-B81D-363DC68B3131}" dt="2025-03-08T05:23:02.548" v="150"/>
          <ac:spMkLst>
            <pc:docMk/>
            <pc:sldMk cId="2258352757" sldId="659"/>
            <ac:spMk id="8" creationId="{6CB39ACA-A1BE-0346-C139-66BE93A1918B}"/>
          </ac:spMkLst>
        </pc:spChg>
        <pc:spChg chg="del">
          <ac:chgData name="Ryu InSun" userId="4f1b3529f5a42cd1" providerId="Windows Live" clId="Web-{C0E8E058-80D9-430D-B81D-363DC68B3131}" dt="2025-03-08T05:23:02.548" v="149"/>
          <ac:spMkLst>
            <pc:docMk/>
            <pc:sldMk cId="2258352757" sldId="659"/>
            <ac:spMk id="9" creationId="{700A7A4A-D0C9-9CD3-D528-27295E91E23A}"/>
          </ac:spMkLst>
        </pc:spChg>
        <pc:spChg chg="del">
          <ac:chgData name="Ryu InSun" userId="4f1b3529f5a42cd1" providerId="Windows Live" clId="Web-{C0E8E058-80D9-430D-B81D-363DC68B3131}" dt="2025-03-08T05:23:02.548" v="148"/>
          <ac:spMkLst>
            <pc:docMk/>
            <pc:sldMk cId="2258352757" sldId="659"/>
            <ac:spMk id="10" creationId="{1AE340A3-B395-4E9D-F5D8-695AC98A6221}"/>
          </ac:spMkLst>
        </pc:spChg>
        <pc:spChg chg="del">
          <ac:chgData name="Ryu InSun" userId="4f1b3529f5a42cd1" providerId="Windows Live" clId="Web-{C0E8E058-80D9-430D-B81D-363DC68B3131}" dt="2025-03-08T05:23:02.548" v="147"/>
          <ac:spMkLst>
            <pc:docMk/>
            <pc:sldMk cId="2258352757" sldId="659"/>
            <ac:spMk id="11" creationId="{DB23BD56-C654-DCB1-CA0C-71E3B190DBF6}"/>
          </ac:spMkLst>
        </pc:spChg>
        <pc:spChg chg="del">
          <ac:chgData name="Ryu InSun" userId="4f1b3529f5a42cd1" providerId="Windows Live" clId="Web-{C0E8E058-80D9-430D-B81D-363DC68B3131}" dt="2025-03-08T05:23:02.548" v="146"/>
          <ac:spMkLst>
            <pc:docMk/>
            <pc:sldMk cId="2258352757" sldId="659"/>
            <ac:spMk id="13" creationId="{1DFB82F3-D5BA-A0B2-0614-FD64C7F179E6}"/>
          </ac:spMkLst>
        </pc:spChg>
        <pc:spChg chg="del">
          <ac:chgData name="Ryu InSun" userId="4f1b3529f5a42cd1" providerId="Windows Live" clId="Web-{C0E8E058-80D9-430D-B81D-363DC68B3131}" dt="2025-03-08T05:23:02.548" v="145"/>
          <ac:spMkLst>
            <pc:docMk/>
            <pc:sldMk cId="2258352757" sldId="659"/>
            <ac:spMk id="14" creationId="{D750CEA6-F709-B40F-6273-C2D3812993D7}"/>
          </ac:spMkLst>
        </pc:spChg>
        <pc:spChg chg="del">
          <ac:chgData name="Ryu InSun" userId="4f1b3529f5a42cd1" providerId="Windows Live" clId="Web-{C0E8E058-80D9-430D-B81D-363DC68B3131}" dt="2025-03-08T05:23:02.548" v="144"/>
          <ac:spMkLst>
            <pc:docMk/>
            <pc:sldMk cId="2258352757" sldId="659"/>
            <ac:spMk id="20" creationId="{88227F1D-9134-6974-2228-A9E8349ACC71}"/>
          </ac:spMkLst>
        </pc:spChg>
        <pc:spChg chg="del">
          <ac:chgData name="Ryu InSun" userId="4f1b3529f5a42cd1" providerId="Windows Live" clId="Web-{C0E8E058-80D9-430D-B81D-363DC68B3131}" dt="2025-03-08T05:23:02.548" v="143"/>
          <ac:spMkLst>
            <pc:docMk/>
            <pc:sldMk cId="2258352757" sldId="659"/>
            <ac:spMk id="21" creationId="{DBD2161E-3D18-740E-0491-A21864588AB0}"/>
          </ac:spMkLst>
        </pc:spChg>
        <pc:spChg chg="del">
          <ac:chgData name="Ryu InSun" userId="4f1b3529f5a42cd1" providerId="Windows Live" clId="Web-{C0E8E058-80D9-430D-B81D-363DC68B3131}" dt="2025-03-08T05:23:02.548" v="142"/>
          <ac:spMkLst>
            <pc:docMk/>
            <pc:sldMk cId="2258352757" sldId="659"/>
            <ac:spMk id="22" creationId="{53B0B028-27CF-D1D3-9B13-55E355D1E998}"/>
          </ac:spMkLst>
        </pc:spChg>
        <pc:spChg chg="del">
          <ac:chgData name="Ryu InSun" userId="4f1b3529f5a42cd1" providerId="Windows Live" clId="Web-{C0E8E058-80D9-430D-B81D-363DC68B3131}" dt="2025-03-08T05:23:02.548" v="153"/>
          <ac:spMkLst>
            <pc:docMk/>
            <pc:sldMk cId="2258352757" sldId="659"/>
            <ac:spMk id="23" creationId="{E2CB677C-AC12-9BC8-286C-582D9F2E2F25}"/>
          </ac:spMkLst>
        </pc:spChg>
        <pc:spChg chg="del">
          <ac:chgData name="Ryu InSun" userId="4f1b3529f5a42cd1" providerId="Windows Live" clId="Web-{C0E8E058-80D9-430D-B81D-363DC68B3131}" dt="2025-03-08T05:23:02.548" v="152"/>
          <ac:spMkLst>
            <pc:docMk/>
            <pc:sldMk cId="2258352757" sldId="659"/>
            <ac:spMk id="24" creationId="{2CBD8681-1651-873B-7B7A-CA6F2283DE48}"/>
          </ac:spMkLst>
        </pc:spChg>
        <pc:spChg chg="del">
          <ac:chgData name="Ryu InSun" userId="4f1b3529f5a42cd1" providerId="Windows Live" clId="Web-{C0E8E058-80D9-430D-B81D-363DC68B3131}" dt="2025-03-08T05:23:02.548" v="141"/>
          <ac:spMkLst>
            <pc:docMk/>
            <pc:sldMk cId="2258352757" sldId="659"/>
            <ac:spMk id="25" creationId="{60D22F39-191D-3C70-F084-78B70E182457}"/>
          </ac:spMkLst>
        </pc:spChg>
        <pc:spChg chg="del">
          <ac:chgData name="Ryu InSun" userId="4f1b3529f5a42cd1" providerId="Windows Live" clId="Web-{C0E8E058-80D9-430D-B81D-363DC68B3131}" dt="2025-03-08T05:23:02.548" v="140"/>
          <ac:spMkLst>
            <pc:docMk/>
            <pc:sldMk cId="2258352757" sldId="659"/>
            <ac:spMk id="27" creationId="{06E8D847-AD45-EF37-7675-569B448803F7}"/>
          </ac:spMkLst>
        </pc:spChg>
        <pc:spChg chg="del">
          <ac:chgData name="Ryu InSun" userId="4f1b3529f5a42cd1" providerId="Windows Live" clId="Web-{C0E8E058-80D9-430D-B81D-363DC68B3131}" dt="2025-03-08T05:23:02.548" v="134"/>
          <ac:spMkLst>
            <pc:docMk/>
            <pc:sldMk cId="2258352757" sldId="659"/>
            <ac:spMk id="28" creationId="{32EC75E1-7A6B-EB3C-766A-09D1B003BA0C}"/>
          </ac:spMkLst>
        </pc:spChg>
        <pc:spChg chg="del">
          <ac:chgData name="Ryu InSun" userId="4f1b3529f5a42cd1" providerId="Windows Live" clId="Web-{C0E8E058-80D9-430D-B81D-363DC68B3131}" dt="2025-03-08T05:23:02.548" v="139"/>
          <ac:spMkLst>
            <pc:docMk/>
            <pc:sldMk cId="2258352757" sldId="659"/>
            <ac:spMk id="29" creationId="{C01A3161-43F3-FFD9-9A30-DCF2F2F92494}"/>
          </ac:spMkLst>
        </pc:spChg>
        <pc:spChg chg="add del">
          <ac:chgData name="Ryu InSun" userId="4f1b3529f5a42cd1" providerId="Windows Live" clId="Web-{C0E8E058-80D9-430D-B81D-363DC68B3131}" dt="2025-03-08T05:25:03.113" v="171"/>
          <ac:spMkLst>
            <pc:docMk/>
            <pc:sldMk cId="2258352757" sldId="659"/>
            <ac:spMk id="32" creationId="{F243BBB4-F7FA-CD14-C2D8-AB56B1DE67E7}"/>
          </ac:spMkLst>
        </pc:spChg>
        <pc:spChg chg="del">
          <ac:chgData name="Ryu InSun" userId="4f1b3529f5a42cd1" providerId="Windows Live" clId="Web-{C0E8E058-80D9-430D-B81D-363DC68B3131}" dt="2025-03-08T05:23:02.548" v="138"/>
          <ac:spMkLst>
            <pc:docMk/>
            <pc:sldMk cId="2258352757" sldId="659"/>
            <ac:spMk id="34" creationId="{528934D8-8AFF-670A-E594-B18FAB4C870F}"/>
          </ac:spMkLst>
        </pc:spChg>
        <pc:spChg chg="del">
          <ac:chgData name="Ryu InSun" userId="4f1b3529f5a42cd1" providerId="Windows Live" clId="Web-{C0E8E058-80D9-430D-B81D-363DC68B3131}" dt="2025-03-08T05:23:02.548" v="137"/>
          <ac:spMkLst>
            <pc:docMk/>
            <pc:sldMk cId="2258352757" sldId="659"/>
            <ac:spMk id="35" creationId="{0563E74B-74D1-8BBF-53BA-E874AB067F59}"/>
          </ac:spMkLst>
        </pc:spChg>
        <pc:spChg chg="add del">
          <ac:chgData name="Ryu InSun" userId="4f1b3529f5a42cd1" providerId="Windows Live" clId="Web-{C0E8E058-80D9-430D-B81D-363DC68B3131}" dt="2025-03-08T05:28:15.851" v="185"/>
          <ac:spMkLst>
            <pc:docMk/>
            <pc:sldMk cId="2258352757" sldId="659"/>
            <ac:spMk id="43" creationId="{762EB918-616B-4828-9CFD-B3F397F67683}"/>
          </ac:spMkLst>
        </pc:spChg>
        <pc:spChg chg="del">
          <ac:chgData name="Ryu InSun" userId="4f1b3529f5a42cd1" providerId="Windows Live" clId="Web-{C0E8E058-80D9-430D-B81D-363DC68B3131}" dt="2025-03-08T05:23:02.548" v="136"/>
          <ac:spMkLst>
            <pc:docMk/>
            <pc:sldMk cId="2258352757" sldId="659"/>
            <ac:spMk id="47" creationId="{380E3937-DC66-BC8D-FE0B-6B5D819979F4}"/>
          </ac:spMkLst>
        </pc:spChg>
        <pc:spChg chg="mod">
          <ac:chgData name="Ryu InSun" userId="4f1b3529f5a42cd1" providerId="Windows Live" clId="Web-{C0E8E058-80D9-430D-B81D-363DC68B3131}" dt="2025-03-08T06:13:57.340" v="2260" actId="20577"/>
          <ac:spMkLst>
            <pc:docMk/>
            <pc:sldMk cId="2258352757" sldId="659"/>
            <ac:spMk id="48" creationId="{3B7FDAB4-06AD-15BC-31D1-B11B8E790C41}"/>
          </ac:spMkLst>
        </pc:spChg>
        <pc:spChg chg="add mod">
          <ac:chgData name="Ryu InSun" userId="4f1b3529f5a42cd1" providerId="Windows Live" clId="Web-{C0E8E058-80D9-430D-B81D-363DC68B3131}" dt="2025-03-08T05:32:49.987" v="288" actId="1076"/>
          <ac:spMkLst>
            <pc:docMk/>
            <pc:sldMk cId="2258352757" sldId="659"/>
            <ac:spMk id="49" creationId="{D0C00F63-920C-2959-C182-DD27F3B851E6}"/>
          </ac:spMkLst>
        </pc:spChg>
        <pc:spChg chg="del">
          <ac:chgData name="Ryu InSun" userId="4f1b3529f5a42cd1" providerId="Windows Live" clId="Web-{C0E8E058-80D9-430D-B81D-363DC68B3131}" dt="2025-03-08T05:23:02.548" v="151"/>
          <ac:spMkLst>
            <pc:docMk/>
            <pc:sldMk cId="2258352757" sldId="659"/>
            <ac:spMk id="51" creationId="{0372BA40-7538-6AB8-B22B-65D3EF1536CF}"/>
          </ac:spMkLst>
        </pc:spChg>
        <pc:spChg chg="add mod">
          <ac:chgData name="Ryu InSun" userId="4f1b3529f5a42cd1" providerId="Windows Live" clId="Web-{C0E8E058-80D9-430D-B81D-363DC68B3131}" dt="2025-03-08T05:30:55.907" v="214" actId="14100"/>
          <ac:spMkLst>
            <pc:docMk/>
            <pc:sldMk cId="2258352757" sldId="659"/>
            <ac:spMk id="53" creationId="{9FA3CDBB-EC41-A7E6-978C-B723D0EC86FA}"/>
          </ac:spMkLst>
        </pc:spChg>
        <pc:spChg chg="add mod">
          <ac:chgData name="Ryu InSun" userId="4f1b3529f5a42cd1" providerId="Windows Live" clId="Web-{C0E8E058-80D9-430D-B81D-363DC68B3131}" dt="2025-03-08T05:30:55.938" v="215" actId="14100"/>
          <ac:spMkLst>
            <pc:docMk/>
            <pc:sldMk cId="2258352757" sldId="659"/>
            <ac:spMk id="54" creationId="{8CB46BDF-007A-3ABC-B18E-CD5ED145103B}"/>
          </ac:spMkLst>
        </pc:spChg>
        <pc:spChg chg="add mod">
          <ac:chgData name="Ryu InSun" userId="4f1b3529f5a42cd1" providerId="Windows Live" clId="Web-{C0E8E058-80D9-430D-B81D-363DC68B3131}" dt="2025-03-08T05:30:55.985" v="216" actId="14100"/>
          <ac:spMkLst>
            <pc:docMk/>
            <pc:sldMk cId="2258352757" sldId="659"/>
            <ac:spMk id="55" creationId="{A2146A39-FD30-0CB7-2364-E5018E746E9B}"/>
          </ac:spMkLst>
        </pc:spChg>
        <pc:spChg chg="add mod">
          <ac:chgData name="Ryu InSun" userId="4f1b3529f5a42cd1" providerId="Windows Live" clId="Web-{C0E8E058-80D9-430D-B81D-363DC68B3131}" dt="2025-03-08T05:30:56.016" v="217" actId="14100"/>
          <ac:spMkLst>
            <pc:docMk/>
            <pc:sldMk cId="2258352757" sldId="659"/>
            <ac:spMk id="57" creationId="{6CF87FF9-F8F6-12EF-CCA4-441F070B7DB8}"/>
          </ac:spMkLst>
        </pc:spChg>
        <pc:spChg chg="add mod">
          <ac:chgData name="Ryu InSun" userId="4f1b3529f5a42cd1" providerId="Windows Live" clId="Web-{C0E8E058-80D9-430D-B81D-363DC68B3131}" dt="2025-03-08T05:30:56.063" v="218" actId="14100"/>
          <ac:spMkLst>
            <pc:docMk/>
            <pc:sldMk cId="2258352757" sldId="659"/>
            <ac:spMk id="58" creationId="{F0FEB27C-4922-4F37-0C1C-EF01195DE7F6}"/>
          </ac:spMkLst>
        </pc:spChg>
        <pc:spChg chg="add mod">
          <ac:chgData name="Ryu InSun" userId="4f1b3529f5a42cd1" providerId="Windows Live" clId="Web-{C0E8E058-80D9-430D-B81D-363DC68B3131}" dt="2025-03-08T05:32:24.252" v="266" actId="1076"/>
          <ac:spMkLst>
            <pc:docMk/>
            <pc:sldMk cId="2258352757" sldId="659"/>
            <ac:spMk id="60" creationId="{E9C4B876-83D3-5836-9522-952AC67BDECC}"/>
          </ac:spMkLst>
        </pc:spChg>
        <pc:spChg chg="add mod">
          <ac:chgData name="Ryu InSun" userId="4f1b3529f5a42cd1" providerId="Windows Live" clId="Web-{C0E8E058-80D9-430D-B81D-363DC68B3131}" dt="2025-03-08T05:32:57.066" v="290" actId="1076"/>
          <ac:spMkLst>
            <pc:docMk/>
            <pc:sldMk cId="2258352757" sldId="659"/>
            <ac:spMk id="61" creationId="{6C667E01-BDC1-E42B-659D-AA3098C1AC3B}"/>
          </ac:spMkLst>
        </pc:spChg>
        <pc:spChg chg="add mod">
          <ac:chgData name="Ryu InSun" userId="4f1b3529f5a42cd1" providerId="Windows Live" clId="Web-{C0E8E058-80D9-430D-B81D-363DC68B3131}" dt="2025-03-08T05:58:55.208" v="1410" actId="20577"/>
          <ac:spMkLst>
            <pc:docMk/>
            <pc:sldMk cId="2258352757" sldId="659"/>
            <ac:spMk id="63" creationId="{C7C01256-6529-1A42-CDCD-8E7D83D060D6}"/>
          </ac:spMkLst>
        </pc:spChg>
        <pc:spChg chg="add mod">
          <ac:chgData name="Ryu InSun" userId="4f1b3529f5a42cd1" providerId="Windows Live" clId="Web-{C0E8E058-80D9-430D-B81D-363DC68B3131}" dt="2025-03-08T06:06:55.284" v="2103" actId="20577"/>
          <ac:spMkLst>
            <pc:docMk/>
            <pc:sldMk cId="2258352757" sldId="659"/>
            <ac:spMk id="65" creationId="{76273C2D-E880-AD57-D31E-A775A49F069D}"/>
          </ac:spMkLst>
        </pc:spChg>
        <pc:spChg chg="add mod">
          <ac:chgData name="Ryu InSun" userId="4f1b3529f5a42cd1" providerId="Windows Live" clId="Web-{C0E8E058-80D9-430D-B81D-363DC68B3131}" dt="2025-03-08T06:01:16.508" v="1750" actId="20577"/>
          <ac:spMkLst>
            <pc:docMk/>
            <pc:sldMk cId="2258352757" sldId="659"/>
            <ac:spMk id="66" creationId="{8A144D65-4E85-82FA-CE98-1A61BCB47F8B}"/>
          </ac:spMkLst>
        </pc:spChg>
        <pc:spChg chg="add mod">
          <ac:chgData name="Ryu InSun" userId="4f1b3529f5a42cd1" providerId="Windows Live" clId="Web-{C0E8E058-80D9-430D-B81D-363DC68B3131}" dt="2025-03-08T06:01:18.602" v="1752" actId="20577"/>
          <ac:spMkLst>
            <pc:docMk/>
            <pc:sldMk cId="2258352757" sldId="659"/>
            <ac:spMk id="67" creationId="{EC68B6CE-33F3-4CAA-3347-373CB540BC28}"/>
          </ac:spMkLst>
        </pc:spChg>
        <pc:spChg chg="add mod">
          <ac:chgData name="Ryu InSun" userId="4f1b3529f5a42cd1" providerId="Windows Live" clId="Web-{C0E8E058-80D9-430D-B81D-363DC68B3131}" dt="2025-03-08T06:01:20.680" v="1754" actId="20577"/>
          <ac:spMkLst>
            <pc:docMk/>
            <pc:sldMk cId="2258352757" sldId="659"/>
            <ac:spMk id="68" creationId="{7A772040-A299-D5E4-891E-FF025A022B0C}"/>
          </ac:spMkLst>
        </pc:spChg>
        <pc:spChg chg="add mod">
          <ac:chgData name="Ryu InSun" userId="4f1b3529f5a42cd1" providerId="Windows Live" clId="Web-{C0E8E058-80D9-430D-B81D-363DC68B3131}" dt="2025-03-08T06:01:22.899" v="1756" actId="20577"/>
          <ac:spMkLst>
            <pc:docMk/>
            <pc:sldMk cId="2258352757" sldId="659"/>
            <ac:spMk id="69" creationId="{F3E1831C-28B6-4DEF-2F44-A1BC94284111}"/>
          </ac:spMkLst>
        </pc:spChg>
        <pc:spChg chg="add mod">
          <ac:chgData name="Ryu InSun" userId="4f1b3529f5a42cd1" providerId="Windows Live" clId="Web-{C0E8E058-80D9-430D-B81D-363DC68B3131}" dt="2025-03-08T05:56:49.908" v="1133" actId="1076"/>
          <ac:spMkLst>
            <pc:docMk/>
            <pc:sldMk cId="2258352757" sldId="659"/>
            <ac:spMk id="70" creationId="{9A34A7AE-1099-74D8-C510-1703F75384C7}"/>
          </ac:spMkLst>
        </pc:spChg>
        <pc:spChg chg="add mod">
          <ac:chgData name="Ryu InSun" userId="4f1b3529f5a42cd1" providerId="Windows Live" clId="Web-{C0E8E058-80D9-430D-B81D-363DC68B3131}" dt="2025-03-08T05:56:49.971" v="1134" actId="1076"/>
          <ac:spMkLst>
            <pc:docMk/>
            <pc:sldMk cId="2258352757" sldId="659"/>
            <ac:spMk id="71" creationId="{9E69B9CD-3287-7BC9-626E-819030009771}"/>
          </ac:spMkLst>
        </pc:spChg>
        <pc:spChg chg="add mod">
          <ac:chgData name="Ryu InSun" userId="4f1b3529f5a42cd1" providerId="Windows Live" clId="Web-{C0E8E058-80D9-430D-B81D-363DC68B3131}" dt="2025-03-08T05:46:53.411" v="662" actId="1076"/>
          <ac:spMkLst>
            <pc:docMk/>
            <pc:sldMk cId="2258352757" sldId="659"/>
            <ac:spMk id="72" creationId="{53305264-2D42-5C97-80F1-4029E04E3B7F}"/>
          </ac:spMkLst>
        </pc:spChg>
        <pc:spChg chg="add del mod">
          <ac:chgData name="Ryu InSun" userId="4f1b3529f5a42cd1" providerId="Windows Live" clId="Web-{C0E8E058-80D9-430D-B81D-363DC68B3131}" dt="2025-03-08T05:46:22.254" v="651"/>
          <ac:spMkLst>
            <pc:docMk/>
            <pc:sldMk cId="2258352757" sldId="659"/>
            <ac:spMk id="73" creationId="{E1180A3C-2703-A586-04B1-B2F661C3602C}"/>
          </ac:spMkLst>
        </pc:spChg>
        <pc:spChg chg="add mod">
          <ac:chgData name="Ryu InSun" userId="4f1b3529f5a42cd1" providerId="Windows Live" clId="Web-{C0E8E058-80D9-430D-B81D-363DC68B3131}" dt="2025-03-08T05:46:53.458" v="663" actId="1076"/>
          <ac:spMkLst>
            <pc:docMk/>
            <pc:sldMk cId="2258352757" sldId="659"/>
            <ac:spMk id="74" creationId="{7E848C54-BFCE-5158-D980-56AF413F0B8A}"/>
          </ac:spMkLst>
        </pc:spChg>
        <pc:spChg chg="add mod">
          <ac:chgData name="Ryu InSun" userId="4f1b3529f5a42cd1" providerId="Windows Live" clId="Web-{C0E8E058-80D9-430D-B81D-363DC68B3131}" dt="2025-03-08T05:52:15.387" v="935" actId="1076"/>
          <ac:spMkLst>
            <pc:docMk/>
            <pc:sldMk cId="2258352757" sldId="659"/>
            <ac:spMk id="75" creationId="{31093F22-B899-8944-DF78-DD4C5F7DBEA1}"/>
          </ac:spMkLst>
        </pc:spChg>
        <pc:spChg chg="add mod">
          <ac:chgData name="Ryu InSun" userId="4f1b3529f5a42cd1" providerId="Windows Live" clId="Web-{C0E8E058-80D9-430D-B81D-363DC68B3131}" dt="2025-03-08T05:50:39.432" v="922" actId="1076"/>
          <ac:spMkLst>
            <pc:docMk/>
            <pc:sldMk cId="2258352757" sldId="659"/>
            <ac:spMk id="76" creationId="{09405904-3059-B0E1-9A83-575FC937E18C}"/>
          </ac:spMkLst>
        </pc:spChg>
        <pc:spChg chg="add mod">
          <ac:chgData name="Ryu InSun" userId="4f1b3529f5a42cd1" providerId="Windows Live" clId="Web-{C0E8E058-80D9-430D-B81D-363DC68B3131}" dt="2025-03-08T05:48:51.664" v="868" actId="1076"/>
          <ac:spMkLst>
            <pc:docMk/>
            <pc:sldMk cId="2258352757" sldId="659"/>
            <ac:spMk id="77" creationId="{B9FD11A7-B2F1-95B5-2779-7B39E147E18A}"/>
          </ac:spMkLst>
        </pc:spChg>
        <pc:spChg chg="add mod">
          <ac:chgData name="Ryu InSun" userId="4f1b3529f5a42cd1" providerId="Windows Live" clId="Web-{C0E8E058-80D9-430D-B81D-363DC68B3131}" dt="2025-03-08T05:50:34.025" v="920" actId="1076"/>
          <ac:spMkLst>
            <pc:docMk/>
            <pc:sldMk cId="2258352757" sldId="659"/>
            <ac:spMk id="78" creationId="{66745845-336C-E7DE-7D8A-69CEB155F590}"/>
          </ac:spMkLst>
        </pc:spChg>
        <pc:spChg chg="add mod">
          <ac:chgData name="Ryu InSun" userId="4f1b3529f5a42cd1" providerId="Windows Live" clId="Web-{C0E8E058-80D9-430D-B81D-363DC68B3131}" dt="2025-03-08T06:06:52.441" v="2102" actId="20577"/>
          <ac:spMkLst>
            <pc:docMk/>
            <pc:sldMk cId="2258352757" sldId="659"/>
            <ac:spMk id="85" creationId="{C433C321-9409-C4D3-1E21-A2CCB4594B62}"/>
          </ac:spMkLst>
        </pc:spChg>
        <pc:spChg chg="add mod">
          <ac:chgData name="Ryu InSun" userId="4f1b3529f5a42cd1" providerId="Windows Live" clId="Web-{C0E8E058-80D9-430D-B81D-363DC68B3131}" dt="2025-03-08T05:53:08.435" v="949" actId="1076"/>
          <ac:spMkLst>
            <pc:docMk/>
            <pc:sldMk cId="2258352757" sldId="659"/>
            <ac:spMk id="86" creationId="{4A675DB2-FEB7-7EBC-440A-0C958964E490}"/>
          </ac:spMkLst>
        </pc:spChg>
        <pc:spChg chg="add mod">
          <ac:chgData name="Ryu InSun" userId="4f1b3529f5a42cd1" providerId="Windows Live" clId="Web-{C0E8E058-80D9-430D-B81D-363DC68B3131}" dt="2025-03-08T05:54:38.140" v="1053" actId="1076"/>
          <ac:spMkLst>
            <pc:docMk/>
            <pc:sldMk cId="2258352757" sldId="659"/>
            <ac:spMk id="88" creationId="{FB1776AC-54E5-7173-3C4B-4FA16D191389}"/>
          </ac:spMkLst>
        </pc:spChg>
        <pc:spChg chg="add mod">
          <ac:chgData name="Ryu InSun" userId="4f1b3529f5a42cd1" providerId="Windows Live" clId="Web-{C0E8E058-80D9-430D-B81D-363DC68B3131}" dt="2025-03-08T05:55:07.562" v="1073" actId="20577"/>
          <ac:spMkLst>
            <pc:docMk/>
            <pc:sldMk cId="2258352757" sldId="659"/>
            <ac:spMk id="90" creationId="{718D94DA-5718-8F00-62D8-05AC34CF9370}"/>
          </ac:spMkLst>
        </pc:spChg>
        <pc:spChg chg="add mod">
          <ac:chgData name="Ryu InSun" userId="4f1b3529f5a42cd1" providerId="Windows Live" clId="Web-{C0E8E058-80D9-430D-B81D-363DC68B3131}" dt="2025-03-08T05:55:26.891" v="1076"/>
          <ac:spMkLst>
            <pc:docMk/>
            <pc:sldMk cId="2258352757" sldId="659"/>
            <ac:spMk id="91" creationId="{11112EDC-8B3E-B6F6-22F7-C047CFA639DE}"/>
          </ac:spMkLst>
        </pc:spChg>
        <pc:spChg chg="add mod">
          <ac:chgData name="Ryu InSun" userId="4f1b3529f5a42cd1" providerId="Windows Live" clId="Web-{C0E8E058-80D9-430D-B81D-363DC68B3131}" dt="2025-03-08T05:55:34.688" v="1079" actId="688"/>
          <ac:spMkLst>
            <pc:docMk/>
            <pc:sldMk cId="2258352757" sldId="659"/>
            <ac:spMk id="92" creationId="{44D7D288-3649-8D51-F68F-E0CCB8DC8EFC}"/>
          </ac:spMkLst>
        </pc:spChg>
        <pc:spChg chg="add del">
          <ac:chgData name="Ryu InSun" userId="4f1b3529f5a42cd1" providerId="Windows Live" clId="Web-{C0E8E058-80D9-430D-B81D-363DC68B3131}" dt="2025-03-08T05:56:04.939" v="1085"/>
          <ac:spMkLst>
            <pc:docMk/>
            <pc:sldMk cId="2258352757" sldId="659"/>
            <ac:spMk id="95" creationId="{FDE85F20-CE69-294F-CD50-1009E0CC6433}"/>
          </ac:spMkLst>
        </pc:spChg>
        <pc:spChg chg="add mod">
          <ac:chgData name="Ryu InSun" userId="4f1b3529f5a42cd1" providerId="Windows Live" clId="Web-{C0E8E058-80D9-430D-B81D-363DC68B3131}" dt="2025-03-08T05:56:09.595" v="1087" actId="1076"/>
          <ac:spMkLst>
            <pc:docMk/>
            <pc:sldMk cId="2258352757" sldId="659"/>
            <ac:spMk id="96" creationId="{30EEF98C-F18B-D801-2ED9-D1C99433905D}"/>
          </ac:spMkLst>
        </pc:spChg>
        <pc:spChg chg="add mod">
          <ac:chgData name="Ryu InSun" userId="4f1b3529f5a42cd1" providerId="Windows Live" clId="Web-{C0E8E058-80D9-430D-B81D-363DC68B3131}" dt="2025-03-08T05:56:50.033" v="1135" actId="1076"/>
          <ac:spMkLst>
            <pc:docMk/>
            <pc:sldMk cId="2258352757" sldId="659"/>
            <ac:spMk id="97" creationId="{B98E844D-826D-D9E9-AD50-FCEB900B20C5}"/>
          </ac:spMkLst>
        </pc:spChg>
        <pc:spChg chg="add mod">
          <ac:chgData name="Ryu InSun" userId="4f1b3529f5a42cd1" providerId="Windows Live" clId="Web-{C0E8E058-80D9-430D-B81D-363DC68B3131}" dt="2025-03-08T06:02:53.010" v="1892" actId="20577"/>
          <ac:spMkLst>
            <pc:docMk/>
            <pc:sldMk cId="2258352757" sldId="659"/>
            <ac:spMk id="111" creationId="{475D2E40-C736-5AFC-5E3E-CA2A09113C2D}"/>
          </ac:spMkLst>
        </pc:spChg>
        <pc:spChg chg="add mod">
          <ac:chgData name="Ryu InSun" userId="4f1b3529f5a42cd1" providerId="Windows Live" clId="Web-{C0E8E058-80D9-430D-B81D-363DC68B3131}" dt="2025-03-08T06:06:41.753" v="2101" actId="14100"/>
          <ac:spMkLst>
            <pc:docMk/>
            <pc:sldMk cId="2258352757" sldId="659"/>
            <ac:spMk id="113" creationId="{28DD10D8-75D0-AE60-AA0C-7E74D72265AF}"/>
          </ac:spMkLst>
        </pc:spChg>
        <pc:spChg chg="add mod">
          <ac:chgData name="Ryu InSun" userId="4f1b3529f5a42cd1" providerId="Windows Live" clId="Web-{C0E8E058-80D9-430D-B81D-363DC68B3131}" dt="2025-03-08T06:07:02.613" v="2106" actId="20577"/>
          <ac:spMkLst>
            <pc:docMk/>
            <pc:sldMk cId="2258352757" sldId="659"/>
            <ac:spMk id="114" creationId="{FB091325-97D0-2CF3-D5D9-5F879FC201D5}"/>
          </ac:spMkLst>
        </pc:spChg>
        <pc:grpChg chg="del">
          <ac:chgData name="Ryu InSun" userId="4f1b3529f5a42cd1" providerId="Windows Live" clId="Web-{C0E8E058-80D9-430D-B81D-363DC68B3131}" dt="2025-03-08T05:23:02.548" v="135"/>
          <ac:grpSpMkLst>
            <pc:docMk/>
            <pc:sldMk cId="2258352757" sldId="659"/>
            <ac:grpSpMk id="26" creationId="{2664DC7B-1A36-4BF0-F53D-C8D0A3786281}"/>
          </ac:grpSpMkLst>
        </pc:grpChg>
        <pc:grpChg chg="del">
          <ac:chgData name="Ryu InSun" userId="4f1b3529f5a42cd1" providerId="Windows Live" clId="Web-{C0E8E058-80D9-430D-B81D-363DC68B3131}" dt="2025-03-08T05:23:05.407" v="158"/>
          <ac:grpSpMkLst>
            <pc:docMk/>
            <pc:sldMk cId="2258352757" sldId="659"/>
            <ac:grpSpMk id="36" creationId="{CC1261C3-6C9E-8B61-78B1-6B9C8A36A652}"/>
          </ac:grpSpMkLst>
        </pc:grpChg>
        <pc:grpChg chg="add mod">
          <ac:chgData name="Ryu InSun" userId="4f1b3529f5a42cd1" providerId="Windows Live" clId="Web-{C0E8E058-80D9-430D-B81D-363DC68B3131}" dt="2025-03-08T05:52:15.465" v="936" actId="1076"/>
          <ac:grpSpMkLst>
            <pc:docMk/>
            <pc:sldMk cId="2258352757" sldId="659"/>
            <ac:grpSpMk id="83" creationId="{DC182D0B-00DB-E436-776F-356D2B77C737}"/>
          </ac:grpSpMkLst>
        </pc:grpChg>
        <pc:grpChg chg="add mod">
          <ac:chgData name="Ryu InSun" userId="4f1b3529f5a42cd1" providerId="Windows Live" clId="Web-{C0E8E058-80D9-430D-B81D-363DC68B3131}" dt="2025-03-08T06:03:35.558" v="1973" actId="1076"/>
          <ac:grpSpMkLst>
            <pc:docMk/>
            <pc:sldMk cId="2258352757" sldId="659"/>
            <ac:grpSpMk id="84" creationId="{EAD01B98-3484-7233-CBBA-CA40E8B1FE4D}"/>
          </ac:grpSpMkLst>
        </pc:grpChg>
        <pc:grpChg chg="add mod">
          <ac:chgData name="Ryu InSun" userId="4f1b3529f5a42cd1" providerId="Windows Live" clId="Web-{C0E8E058-80D9-430D-B81D-363DC68B3131}" dt="2025-03-08T05:55:49.657" v="1081" actId="1076"/>
          <ac:grpSpMkLst>
            <pc:docMk/>
            <pc:sldMk cId="2258352757" sldId="659"/>
            <ac:grpSpMk id="93" creationId="{A12F5C5B-03D1-69BF-CD9B-253DC2477CB2}"/>
          </ac:grpSpMkLst>
        </pc:grpChg>
        <pc:grpChg chg="add mod">
          <ac:chgData name="Ryu InSun" userId="4f1b3529f5a42cd1" providerId="Windows Live" clId="Web-{C0E8E058-80D9-430D-B81D-363DC68B3131}" dt="2025-03-08T05:55:59.095" v="1083" actId="1076"/>
          <ac:grpSpMkLst>
            <pc:docMk/>
            <pc:sldMk cId="2258352757" sldId="659"/>
            <ac:grpSpMk id="94" creationId="{348D4AC9-59E8-ABEC-5085-A406BD08EC47}"/>
          </ac:grpSpMkLst>
        </pc:grpChg>
        <pc:grpChg chg="add">
          <ac:chgData name="Ryu InSun" userId="4f1b3529f5a42cd1" providerId="Windows Live" clId="Web-{C0E8E058-80D9-430D-B81D-363DC68B3131}" dt="2025-03-08T06:02:49.557" v="1890"/>
          <ac:grpSpMkLst>
            <pc:docMk/>
            <pc:sldMk cId="2258352757" sldId="659"/>
            <ac:grpSpMk id="109" creationId="{7483BF75-408E-0AD4-F609-DD5345B90992}"/>
          </ac:grpSpMkLst>
        </pc:grpChg>
        <pc:graphicFrameChg chg="mod modGraphic">
          <ac:chgData name="Ryu InSun" userId="4f1b3529f5a42cd1" providerId="Windows Live" clId="Web-{C0E8E058-80D9-430D-B81D-363DC68B3131}" dt="2025-03-08T06:07:45.473" v="2170"/>
          <ac:graphicFrameMkLst>
            <pc:docMk/>
            <pc:sldMk cId="2258352757" sldId="659"/>
            <ac:graphicFrameMk id="50" creationId="{7E2B51C8-9650-752A-E9BB-22095E4C38C3}"/>
          </ac:graphicFrameMkLst>
        </pc:graphicFrameChg>
        <pc:picChg chg="add mod">
          <ac:chgData name="Ryu InSun" userId="4f1b3529f5a42cd1" providerId="Windows Live" clId="Web-{C0E8E058-80D9-430D-B81D-363DC68B3131}" dt="2025-03-08T05:41:43.092" v="575" actId="14100"/>
          <ac:picMkLst>
            <pc:docMk/>
            <pc:sldMk cId="2258352757" sldId="659"/>
            <ac:picMk id="6" creationId="{3DFD857D-70CC-F777-C434-50CA2F5A583E}"/>
          </ac:picMkLst>
        </pc:picChg>
        <pc:picChg chg="del">
          <ac:chgData name="Ryu InSun" userId="4f1b3529f5a42cd1" providerId="Windows Live" clId="Web-{C0E8E058-80D9-430D-B81D-363DC68B3131}" dt="2025-03-08T05:23:02.548" v="154"/>
          <ac:picMkLst>
            <pc:docMk/>
            <pc:sldMk cId="2258352757" sldId="659"/>
            <ac:picMk id="15" creationId="{3F8EE2BE-0E1B-72E5-23BA-55286315E3C9}"/>
          </ac:picMkLst>
        </pc:picChg>
        <pc:picChg chg="del">
          <ac:chgData name="Ryu InSun" userId="4f1b3529f5a42cd1" providerId="Windows Live" clId="Web-{C0E8E058-80D9-430D-B81D-363DC68B3131}" dt="2025-03-08T05:23:02.548" v="155"/>
          <ac:picMkLst>
            <pc:docMk/>
            <pc:sldMk cId="2258352757" sldId="659"/>
            <ac:picMk id="16" creationId="{0FF16A0B-2565-CBBF-B248-EACDBE45C45A}"/>
          </ac:picMkLst>
        </pc:picChg>
        <pc:picChg chg="del">
          <ac:chgData name="Ryu InSun" userId="4f1b3529f5a42cd1" providerId="Windows Live" clId="Web-{C0E8E058-80D9-430D-B81D-363DC68B3131}" dt="2025-03-08T05:23:02.548" v="157"/>
          <ac:picMkLst>
            <pc:docMk/>
            <pc:sldMk cId="2258352757" sldId="659"/>
            <ac:picMk id="17" creationId="{563B77E5-78B5-5E12-2025-4A54EF8F7521}"/>
          </ac:picMkLst>
        </pc:picChg>
        <pc:picChg chg="del">
          <ac:chgData name="Ryu InSun" userId="4f1b3529f5a42cd1" providerId="Windows Live" clId="Web-{C0E8E058-80D9-430D-B81D-363DC68B3131}" dt="2025-03-08T05:23:02.548" v="156"/>
          <ac:picMkLst>
            <pc:docMk/>
            <pc:sldMk cId="2258352757" sldId="659"/>
            <ac:picMk id="18" creationId="{8DF69FDB-853A-3B6F-9245-1BD892D178E2}"/>
          </ac:picMkLst>
        </pc:picChg>
        <pc:picChg chg="add mod">
          <ac:chgData name="Ryu InSun" userId="4f1b3529f5a42cd1" providerId="Windows Live" clId="Web-{C0E8E058-80D9-430D-B81D-363DC68B3131}" dt="2025-03-08T05:24:54.988" v="169" actId="1076"/>
          <ac:picMkLst>
            <pc:docMk/>
            <pc:sldMk cId="2258352757" sldId="659"/>
            <ac:picMk id="31" creationId="{A96556FA-C959-0454-F6C5-D08C44E60397}"/>
          </ac:picMkLst>
        </pc:picChg>
        <pc:picChg chg="add mod">
          <ac:chgData name="Ryu InSun" userId="4f1b3529f5a42cd1" providerId="Windows Live" clId="Web-{C0E8E058-80D9-430D-B81D-363DC68B3131}" dt="2025-03-08T05:25:11.175" v="175" actId="1076"/>
          <ac:picMkLst>
            <pc:docMk/>
            <pc:sldMk cId="2258352757" sldId="659"/>
            <ac:picMk id="33" creationId="{054C023B-CBC4-9607-9C5A-92EFC6976A86}"/>
          </ac:picMkLst>
        </pc:picChg>
        <pc:picChg chg="add mod modCrop">
          <ac:chgData name="Ryu InSun" userId="4f1b3529f5a42cd1" providerId="Windows Live" clId="Web-{C0E8E058-80D9-430D-B81D-363DC68B3131}" dt="2025-03-08T05:26:40.505" v="183" actId="1076"/>
          <ac:picMkLst>
            <pc:docMk/>
            <pc:sldMk cId="2258352757" sldId="659"/>
            <ac:picMk id="38" creationId="{5902E5B1-F9AC-CA77-94A6-8C32902CA9F2}"/>
          </ac:picMkLst>
        </pc:picChg>
        <pc:picChg chg="add del mod modCrop">
          <ac:chgData name="Ryu InSun" userId="4f1b3529f5a42cd1" providerId="Windows Live" clId="Web-{C0E8E058-80D9-430D-B81D-363DC68B3131}" dt="2025-03-08T05:49:39.196" v="891"/>
          <ac:picMkLst>
            <pc:docMk/>
            <pc:sldMk cId="2258352757" sldId="659"/>
            <ac:picMk id="79" creationId="{F9E84C32-060D-14E3-BE9D-0717937A0C2C}"/>
          </ac:picMkLst>
        </pc:picChg>
        <pc:picChg chg="add del mod modCrop">
          <ac:chgData name="Ryu InSun" userId="4f1b3529f5a42cd1" providerId="Windows Live" clId="Web-{C0E8E058-80D9-430D-B81D-363DC68B3131}" dt="2025-03-08T05:51:26.589" v="925"/>
          <ac:picMkLst>
            <pc:docMk/>
            <pc:sldMk cId="2258352757" sldId="659"/>
            <ac:picMk id="80" creationId="{D600FB3F-D768-6D81-F640-C91CEDCDCFBE}"/>
          </ac:picMkLst>
        </pc:picChg>
        <pc:picChg chg="add del mod">
          <ac:chgData name="Ryu InSun" userId="4f1b3529f5a42cd1" providerId="Windows Live" clId="Web-{C0E8E058-80D9-430D-B81D-363DC68B3131}" dt="2025-03-08T05:51:31.027" v="928"/>
          <ac:picMkLst>
            <pc:docMk/>
            <pc:sldMk cId="2258352757" sldId="659"/>
            <ac:picMk id="81" creationId="{9352D0D4-3AAF-8FCC-43AA-A4A66E028C17}"/>
          </ac:picMkLst>
        </pc:picChg>
        <pc:picChg chg="add mod">
          <ac:chgData name="Ryu InSun" userId="4f1b3529f5a42cd1" providerId="Windows Live" clId="Web-{C0E8E058-80D9-430D-B81D-363DC68B3131}" dt="2025-03-08T05:52:59.294" v="947" actId="1076"/>
          <ac:picMkLst>
            <pc:docMk/>
            <pc:sldMk cId="2258352757" sldId="659"/>
            <ac:picMk id="82" creationId="{79C80554-ED24-4393-8430-BB44163D958B}"/>
          </ac:picMkLst>
        </pc:picChg>
      </pc:sldChg>
      <pc:sldChg chg="modSp add replId">
        <pc:chgData name="Ryu InSun" userId="4f1b3529f5a42cd1" providerId="Windows Live" clId="Web-{C0E8E058-80D9-430D-B81D-363DC68B3131}" dt="2025-03-08T06:14:59.998" v="2262" actId="20577"/>
        <pc:sldMkLst>
          <pc:docMk/>
          <pc:sldMk cId="2837763101" sldId="660"/>
        </pc:sldMkLst>
        <pc:spChg chg="mod">
          <ac:chgData name="Ryu InSun" userId="4f1b3529f5a42cd1" providerId="Windows Live" clId="Web-{C0E8E058-80D9-430D-B81D-363DC68B3131}" dt="2025-03-08T05:21:44.836" v="131" actId="20577"/>
          <ac:spMkLst>
            <pc:docMk/>
            <pc:sldMk cId="2837763101" sldId="660"/>
            <ac:spMk id="24" creationId="{D5F8F9C3-7291-4AE8-096F-45FCB07966C7}"/>
          </ac:spMkLst>
        </pc:spChg>
        <pc:spChg chg="mod">
          <ac:chgData name="Ryu InSun" userId="4f1b3529f5a42cd1" providerId="Windows Live" clId="Web-{C0E8E058-80D9-430D-B81D-363DC68B3131}" dt="2025-03-08T06:14:59.998" v="2262" actId="20577"/>
          <ac:spMkLst>
            <pc:docMk/>
            <pc:sldMk cId="2837763101" sldId="660"/>
            <ac:spMk id="31" creationId="{3C731E88-D7EB-D292-5FCA-3B4B9E1FB017}"/>
          </ac:spMkLst>
        </pc:spChg>
      </pc:sldChg>
      <pc:sldChg chg="addSp delSp modSp add replId">
        <pc:chgData name="Ryu InSun" userId="4f1b3529f5a42cd1" providerId="Windows Live" clId="Web-{C0E8E058-80D9-430D-B81D-363DC68B3131}" dt="2025-03-08T08:09:19.556" v="6434"/>
        <pc:sldMkLst>
          <pc:docMk/>
          <pc:sldMk cId="214810571" sldId="661"/>
        </pc:sldMkLst>
        <pc:spChg chg="mod ord">
          <ac:chgData name="Ryu InSun" userId="4f1b3529f5a42cd1" providerId="Windows Live" clId="Web-{C0E8E058-80D9-430D-B81D-363DC68B3131}" dt="2025-03-08T07:57:23.259" v="5846" actId="1076"/>
          <ac:spMkLst>
            <pc:docMk/>
            <pc:sldMk cId="214810571" sldId="661"/>
            <ac:spMk id="7" creationId="{7D81D9C5-1FF7-1432-E86D-EBC6ED8C35DC}"/>
          </ac:spMkLst>
        </pc:spChg>
        <pc:spChg chg="add mod">
          <ac:chgData name="Ryu InSun" userId="4f1b3529f5a42cd1" providerId="Windows Live" clId="Web-{C0E8E058-80D9-430D-B81D-363DC68B3131}" dt="2025-03-08T06:26:09.529" v="2496" actId="1076"/>
          <ac:spMkLst>
            <pc:docMk/>
            <pc:sldMk cId="214810571" sldId="661"/>
            <ac:spMk id="22" creationId="{0BD1FCD1-B245-2C48-9ADF-3B316E7EB173}"/>
          </ac:spMkLst>
        </pc:spChg>
        <pc:spChg chg="add mod">
          <ac:chgData name="Ryu InSun" userId="4f1b3529f5a42cd1" providerId="Windows Live" clId="Web-{C0E8E058-80D9-430D-B81D-363DC68B3131}" dt="2025-03-08T07:19:37.649" v="3986" actId="20577"/>
          <ac:spMkLst>
            <pc:docMk/>
            <pc:sldMk cId="214810571" sldId="661"/>
            <ac:spMk id="24" creationId="{D8869F25-FDA5-308E-A73B-1FD22A2CE9F1}"/>
          </ac:spMkLst>
        </pc:spChg>
        <pc:spChg chg="add del">
          <ac:chgData name="Ryu InSun" userId="4f1b3529f5a42cd1" providerId="Windows Live" clId="Web-{C0E8E058-80D9-430D-B81D-363DC68B3131}" dt="2025-03-08T06:24:37.761" v="2464"/>
          <ac:spMkLst>
            <pc:docMk/>
            <pc:sldMk cId="214810571" sldId="661"/>
            <ac:spMk id="26" creationId="{F45B2AED-9B9E-915C-87F5-DEDBEE33E2FE}"/>
          </ac:spMkLst>
        </pc:spChg>
        <pc:spChg chg="add mod">
          <ac:chgData name="Ryu InSun" userId="4f1b3529f5a42cd1" providerId="Windows Live" clId="Web-{C0E8E058-80D9-430D-B81D-363DC68B3131}" dt="2025-03-08T07:19:39.504" v="3987" actId="20577"/>
          <ac:spMkLst>
            <pc:docMk/>
            <pc:sldMk cId="214810571" sldId="661"/>
            <ac:spMk id="28" creationId="{EE79FDC7-E27B-9ED5-AE0C-32081AEAFD04}"/>
          </ac:spMkLst>
        </pc:spChg>
        <pc:spChg chg="add mod">
          <ac:chgData name="Ryu InSun" userId="4f1b3529f5a42cd1" providerId="Windows Live" clId="Web-{C0E8E058-80D9-430D-B81D-363DC68B3131}" dt="2025-03-08T06:26:09.732" v="2499" actId="1076"/>
          <ac:spMkLst>
            <pc:docMk/>
            <pc:sldMk cId="214810571" sldId="661"/>
            <ac:spMk id="30" creationId="{EDE1C6DA-745D-37D8-72EC-37E9227C2F78}"/>
          </ac:spMkLst>
        </pc:spChg>
        <pc:spChg chg="add mod">
          <ac:chgData name="Ryu InSun" userId="4f1b3529f5a42cd1" providerId="Windows Live" clId="Web-{C0E8E058-80D9-430D-B81D-363DC68B3131}" dt="2025-03-08T07:19:41.550" v="3989" actId="20577"/>
          <ac:spMkLst>
            <pc:docMk/>
            <pc:sldMk cId="214810571" sldId="661"/>
            <ac:spMk id="34" creationId="{111710D0-B242-303B-072A-D03B0FEFDE72}"/>
          </ac:spMkLst>
        </pc:spChg>
        <pc:spChg chg="add del">
          <ac:chgData name="Ryu InSun" userId="4f1b3529f5a42cd1" providerId="Windows Live" clId="Web-{C0E8E058-80D9-430D-B81D-363DC68B3131}" dt="2025-03-08T06:25:52.341" v="2493"/>
          <ac:spMkLst>
            <pc:docMk/>
            <pc:sldMk cId="214810571" sldId="661"/>
            <ac:spMk id="36" creationId="{7EFC2237-D49E-D377-F907-B5CF7AD2D144}"/>
          </ac:spMkLst>
        </pc:spChg>
        <pc:spChg chg="add del">
          <ac:chgData name="Ryu InSun" userId="4f1b3529f5a42cd1" providerId="Windows Live" clId="Web-{C0E8E058-80D9-430D-B81D-363DC68B3131}" dt="2025-03-08T06:25:52.341" v="2492"/>
          <ac:spMkLst>
            <pc:docMk/>
            <pc:sldMk cId="214810571" sldId="661"/>
            <ac:spMk id="39" creationId="{D1A29D3E-BB02-1916-EAA6-97A278C3B461}"/>
          </ac:spMkLst>
        </pc:spChg>
        <pc:spChg chg="add mod">
          <ac:chgData name="Ryu InSun" userId="4f1b3529f5a42cd1" providerId="Windows Live" clId="Web-{C0E8E058-80D9-430D-B81D-363DC68B3131}" dt="2025-03-08T06:26:09.857" v="2501" actId="1076"/>
          <ac:spMkLst>
            <pc:docMk/>
            <pc:sldMk cId="214810571" sldId="661"/>
            <ac:spMk id="40" creationId="{286CDFA1-E9D6-3B38-9B0A-ADA494275AA8}"/>
          </ac:spMkLst>
        </pc:spChg>
        <pc:spChg chg="add del mod">
          <ac:chgData name="Ryu InSun" userId="4f1b3529f5a42cd1" providerId="Windows Live" clId="Web-{C0E8E058-80D9-430D-B81D-363DC68B3131}" dt="2025-03-08T08:01:14.030" v="5943" actId="20577"/>
          <ac:spMkLst>
            <pc:docMk/>
            <pc:sldMk cId="214810571" sldId="661"/>
            <ac:spMk id="48" creationId="{A0ABD629-BD48-3030-79BF-1AC9FB4EA88B}"/>
          </ac:spMkLst>
        </pc:spChg>
        <pc:spChg chg="add del">
          <ac:chgData name="Ryu InSun" userId="4f1b3529f5a42cd1" providerId="Windows Live" clId="Web-{C0E8E058-80D9-430D-B81D-363DC68B3131}" dt="2025-03-08T06:16:20.749" v="2357"/>
          <ac:spMkLst>
            <pc:docMk/>
            <pc:sldMk cId="214810571" sldId="661"/>
            <ac:spMk id="49" creationId="{303D5689-CB3C-AD46-6A4D-76CE7A4FC342}"/>
          </ac:spMkLst>
        </pc:spChg>
        <pc:spChg chg="add del">
          <ac:chgData name="Ryu InSun" userId="4f1b3529f5a42cd1" providerId="Windows Live" clId="Web-{C0E8E058-80D9-430D-B81D-363DC68B3131}" dt="2025-03-08T06:16:20.734" v="2356"/>
          <ac:spMkLst>
            <pc:docMk/>
            <pc:sldMk cId="214810571" sldId="661"/>
            <ac:spMk id="53" creationId="{270C02A0-97E7-25D5-E1CF-E1076885FDD4}"/>
          </ac:spMkLst>
        </pc:spChg>
        <pc:spChg chg="add del">
          <ac:chgData name="Ryu InSun" userId="4f1b3529f5a42cd1" providerId="Windows Live" clId="Web-{C0E8E058-80D9-430D-B81D-363DC68B3131}" dt="2025-03-08T06:16:20.734" v="2355"/>
          <ac:spMkLst>
            <pc:docMk/>
            <pc:sldMk cId="214810571" sldId="661"/>
            <ac:spMk id="54" creationId="{09EB52C0-1FDF-2BEE-F4FB-6E55F5880C6C}"/>
          </ac:spMkLst>
        </pc:spChg>
        <pc:spChg chg="add del">
          <ac:chgData name="Ryu InSun" userId="4f1b3529f5a42cd1" providerId="Windows Live" clId="Web-{C0E8E058-80D9-430D-B81D-363DC68B3131}" dt="2025-03-08T06:16:20.734" v="2354"/>
          <ac:spMkLst>
            <pc:docMk/>
            <pc:sldMk cId="214810571" sldId="661"/>
            <ac:spMk id="55" creationId="{4EECA6BD-0EB9-61EC-774B-A666F927C6CF}"/>
          </ac:spMkLst>
        </pc:spChg>
        <pc:spChg chg="add mod">
          <ac:chgData name="Ryu InSun" userId="4f1b3529f5a42cd1" providerId="Windows Live" clId="Web-{C0E8E058-80D9-430D-B81D-363DC68B3131}" dt="2025-03-08T07:51:23.454" v="5627" actId="1076"/>
          <ac:spMkLst>
            <pc:docMk/>
            <pc:sldMk cId="214810571" sldId="661"/>
            <ac:spMk id="56" creationId="{9422D294-C729-6CD2-744E-A18497A215E4}"/>
          </ac:spMkLst>
        </pc:spChg>
        <pc:spChg chg="add del">
          <ac:chgData name="Ryu InSun" userId="4f1b3529f5a42cd1" providerId="Windows Live" clId="Web-{C0E8E058-80D9-430D-B81D-363DC68B3131}" dt="2025-03-08T06:16:20.734" v="2353"/>
          <ac:spMkLst>
            <pc:docMk/>
            <pc:sldMk cId="214810571" sldId="661"/>
            <ac:spMk id="57" creationId="{E2D9BDDA-2B31-BB64-549A-FD43899258D8}"/>
          </ac:spMkLst>
        </pc:spChg>
        <pc:spChg chg="add del">
          <ac:chgData name="Ryu InSun" userId="4f1b3529f5a42cd1" providerId="Windows Live" clId="Web-{C0E8E058-80D9-430D-B81D-363DC68B3131}" dt="2025-03-08T06:16:20.734" v="2352"/>
          <ac:spMkLst>
            <pc:docMk/>
            <pc:sldMk cId="214810571" sldId="661"/>
            <ac:spMk id="58" creationId="{E167F296-FF61-4F80-E812-5F400C2AFEAA}"/>
          </ac:spMkLst>
        </pc:spChg>
        <pc:spChg chg="add del">
          <ac:chgData name="Ryu InSun" userId="4f1b3529f5a42cd1" providerId="Windows Live" clId="Web-{C0E8E058-80D9-430D-B81D-363DC68B3131}" dt="2025-03-08T06:16:20.734" v="2351"/>
          <ac:spMkLst>
            <pc:docMk/>
            <pc:sldMk cId="214810571" sldId="661"/>
            <ac:spMk id="60" creationId="{9FB4415B-0C49-52ED-A6EC-7CE7DF59D7B4}"/>
          </ac:spMkLst>
        </pc:spChg>
        <pc:spChg chg="add del">
          <ac:chgData name="Ryu InSun" userId="4f1b3529f5a42cd1" providerId="Windows Live" clId="Web-{C0E8E058-80D9-430D-B81D-363DC68B3131}" dt="2025-03-08T06:16:20.734" v="2350"/>
          <ac:spMkLst>
            <pc:docMk/>
            <pc:sldMk cId="214810571" sldId="661"/>
            <ac:spMk id="61" creationId="{E1174B24-5344-BBBF-F8FA-35462E475723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62" creationId="{BDD02482-2625-7FA5-8590-2103E5225EA5}"/>
          </ac:spMkLst>
        </pc:spChg>
        <pc:spChg chg="add del">
          <ac:chgData name="Ryu InSun" userId="4f1b3529f5a42cd1" providerId="Windows Live" clId="Web-{C0E8E058-80D9-430D-B81D-363DC68B3131}" dt="2025-03-08T06:16:20.734" v="2349"/>
          <ac:spMkLst>
            <pc:docMk/>
            <pc:sldMk cId="214810571" sldId="661"/>
            <ac:spMk id="63" creationId="{C76D790E-6EBC-1489-CF60-475653136914}"/>
          </ac:spMkLst>
        </pc:spChg>
        <pc:spChg chg="add del">
          <ac:chgData name="Ryu InSun" userId="4f1b3529f5a42cd1" providerId="Windows Live" clId="Web-{C0E8E058-80D9-430D-B81D-363DC68B3131}" dt="2025-03-08T06:16:20.734" v="2348"/>
          <ac:spMkLst>
            <pc:docMk/>
            <pc:sldMk cId="214810571" sldId="661"/>
            <ac:spMk id="65" creationId="{448E4ED7-82F7-A054-D689-8738985C55B1}"/>
          </ac:spMkLst>
        </pc:spChg>
        <pc:spChg chg="add del">
          <ac:chgData name="Ryu InSun" userId="4f1b3529f5a42cd1" providerId="Windows Live" clId="Web-{C0E8E058-80D9-430D-B81D-363DC68B3131}" dt="2025-03-08T06:16:20.734" v="2347"/>
          <ac:spMkLst>
            <pc:docMk/>
            <pc:sldMk cId="214810571" sldId="661"/>
            <ac:spMk id="66" creationId="{4E7804AB-EDFB-4839-2FC3-2AFCE6AD8CC5}"/>
          </ac:spMkLst>
        </pc:spChg>
        <pc:spChg chg="add del">
          <ac:chgData name="Ryu InSun" userId="4f1b3529f5a42cd1" providerId="Windows Live" clId="Web-{C0E8E058-80D9-430D-B81D-363DC68B3131}" dt="2025-03-08T06:16:20.734" v="2346"/>
          <ac:spMkLst>
            <pc:docMk/>
            <pc:sldMk cId="214810571" sldId="661"/>
            <ac:spMk id="67" creationId="{2CA17870-9905-E959-2759-F052D9B8E2AC}"/>
          </ac:spMkLst>
        </pc:spChg>
        <pc:spChg chg="add del">
          <ac:chgData name="Ryu InSun" userId="4f1b3529f5a42cd1" providerId="Windows Live" clId="Web-{C0E8E058-80D9-430D-B81D-363DC68B3131}" dt="2025-03-08T06:16:20.734" v="2345"/>
          <ac:spMkLst>
            <pc:docMk/>
            <pc:sldMk cId="214810571" sldId="661"/>
            <ac:spMk id="68" creationId="{973C5B87-BDDD-AB01-39CD-1124BC8F12E9}"/>
          </ac:spMkLst>
        </pc:spChg>
        <pc:spChg chg="add del">
          <ac:chgData name="Ryu InSun" userId="4f1b3529f5a42cd1" providerId="Windows Live" clId="Web-{C0E8E058-80D9-430D-B81D-363DC68B3131}" dt="2025-03-08T06:16:20.734" v="2344"/>
          <ac:spMkLst>
            <pc:docMk/>
            <pc:sldMk cId="214810571" sldId="661"/>
            <ac:spMk id="69" creationId="{6476B69B-A544-FC66-3C3D-63777F08161E}"/>
          </ac:spMkLst>
        </pc:spChg>
        <pc:spChg chg="add del">
          <ac:chgData name="Ryu InSun" userId="4f1b3529f5a42cd1" providerId="Windows Live" clId="Web-{C0E8E058-80D9-430D-B81D-363DC68B3131}" dt="2025-03-08T06:16:20.734" v="2343"/>
          <ac:spMkLst>
            <pc:docMk/>
            <pc:sldMk cId="214810571" sldId="661"/>
            <ac:spMk id="70" creationId="{18EA0C80-7DE6-92F1-AAAC-7B8D68612869}"/>
          </ac:spMkLst>
        </pc:spChg>
        <pc:spChg chg="add del">
          <ac:chgData name="Ryu InSun" userId="4f1b3529f5a42cd1" providerId="Windows Live" clId="Web-{C0E8E058-80D9-430D-B81D-363DC68B3131}" dt="2025-03-08T06:16:20.734" v="2342"/>
          <ac:spMkLst>
            <pc:docMk/>
            <pc:sldMk cId="214810571" sldId="661"/>
            <ac:spMk id="71" creationId="{F55B5E53-B732-98A4-0849-B999560AA11A}"/>
          </ac:spMkLst>
        </pc:spChg>
        <pc:spChg chg="add del">
          <ac:chgData name="Ryu InSun" userId="4f1b3529f5a42cd1" providerId="Windows Live" clId="Web-{C0E8E058-80D9-430D-B81D-363DC68B3131}" dt="2025-03-08T06:16:20.734" v="2341"/>
          <ac:spMkLst>
            <pc:docMk/>
            <pc:sldMk cId="214810571" sldId="661"/>
            <ac:spMk id="72" creationId="{03149A11-A2A8-69E5-4E5D-BCA419F28930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73" creationId="{5F5F291F-3FF9-8DAE-059B-2663524A2695}"/>
          </ac:spMkLst>
        </pc:spChg>
        <pc:spChg chg="add del">
          <ac:chgData name="Ryu InSun" userId="4f1b3529f5a42cd1" providerId="Windows Live" clId="Web-{C0E8E058-80D9-430D-B81D-363DC68B3131}" dt="2025-03-08T06:16:20.734" v="2340"/>
          <ac:spMkLst>
            <pc:docMk/>
            <pc:sldMk cId="214810571" sldId="661"/>
            <ac:spMk id="74" creationId="{C10B60AC-47E1-9346-2CB1-ADC7C440FE68}"/>
          </ac:spMkLst>
        </pc:spChg>
        <pc:spChg chg="add del mod">
          <ac:chgData name="Ryu InSun" userId="4f1b3529f5a42cd1" providerId="Windows Live" clId="Web-{C0E8E058-80D9-430D-B81D-363DC68B3131}" dt="2025-03-08T06:56:32.584" v="2910"/>
          <ac:spMkLst>
            <pc:docMk/>
            <pc:sldMk cId="214810571" sldId="661"/>
            <ac:spMk id="79" creationId="{DA47D3CD-0EAF-BFB5-FD67-61497C92641E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81" creationId="{C9B46249-3A98-6E60-02EA-8F88AC7B7798}"/>
          </ac:spMkLst>
        </pc:spChg>
        <pc:spChg chg="add del">
          <ac:chgData name="Ryu InSun" userId="4f1b3529f5a42cd1" providerId="Windows Live" clId="Web-{C0E8E058-80D9-430D-B81D-363DC68B3131}" dt="2025-03-08T06:16:20.734" v="2338"/>
          <ac:spMkLst>
            <pc:docMk/>
            <pc:sldMk cId="214810571" sldId="661"/>
            <ac:spMk id="85" creationId="{15F9A814-9032-588A-CA68-04DF603B2A57}"/>
          </ac:spMkLst>
        </pc:spChg>
        <pc:spChg chg="add del">
          <ac:chgData name="Ryu InSun" userId="4f1b3529f5a42cd1" providerId="Windows Live" clId="Web-{C0E8E058-80D9-430D-B81D-363DC68B3131}" dt="2025-03-08T06:16:20.734" v="2337"/>
          <ac:spMkLst>
            <pc:docMk/>
            <pc:sldMk cId="214810571" sldId="661"/>
            <ac:spMk id="86" creationId="{67C33BE1-C487-C69A-043C-17E042F43715}"/>
          </ac:spMkLst>
        </pc:spChg>
        <pc:spChg chg="add del mod">
          <ac:chgData name="Ryu InSun" userId="4f1b3529f5a42cd1" providerId="Windows Live" clId="Web-{C0E8E058-80D9-430D-B81D-363DC68B3131}" dt="2025-03-08T06:59:59.369" v="3006"/>
          <ac:spMkLst>
            <pc:docMk/>
            <pc:sldMk cId="214810571" sldId="661"/>
            <ac:spMk id="87" creationId="{113E7074-AE09-64BF-B102-381F17CD3D6C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89" creationId="{C5554889-7924-45B5-3343-C1C5653A3EE6}"/>
          </ac:spMkLst>
        </pc:spChg>
        <pc:spChg chg="add del mod">
          <ac:chgData name="Ryu InSun" userId="4f1b3529f5a42cd1" providerId="Windows Live" clId="Web-{C0E8E058-80D9-430D-B81D-363DC68B3131}" dt="2025-03-08T06:57:04.053" v="2927"/>
          <ac:spMkLst>
            <pc:docMk/>
            <pc:sldMk cId="214810571" sldId="661"/>
            <ac:spMk id="95" creationId="{C1B1F7F8-D5CB-DE7B-D1F8-70A6C932031B}"/>
          </ac:spMkLst>
        </pc:spChg>
        <pc:spChg chg="add del">
          <ac:chgData name="Ryu InSun" userId="4f1b3529f5a42cd1" providerId="Windows Live" clId="Web-{C0E8E058-80D9-430D-B81D-363DC68B3131}" dt="2025-03-08T06:16:20.734" v="2335"/>
          <ac:spMkLst>
            <pc:docMk/>
            <pc:sldMk cId="214810571" sldId="661"/>
            <ac:spMk id="96" creationId="{AED7AA6F-A185-D69F-3E52-C1C1BF71C67F}"/>
          </ac:spMkLst>
        </pc:spChg>
        <pc:spChg chg="add del">
          <ac:chgData name="Ryu InSun" userId="4f1b3529f5a42cd1" providerId="Windows Live" clId="Web-{C0E8E058-80D9-430D-B81D-363DC68B3131}" dt="2025-03-08T06:16:20.734" v="2334"/>
          <ac:spMkLst>
            <pc:docMk/>
            <pc:sldMk cId="214810571" sldId="661"/>
            <ac:spMk id="97" creationId="{9C349CA2-F4C6-6B1F-3B60-801809717C75}"/>
          </ac:spMkLst>
        </pc:spChg>
        <pc:spChg chg="add del">
          <ac:chgData name="Ryu InSun" userId="4f1b3529f5a42cd1" providerId="Windows Live" clId="Web-{C0E8E058-80D9-430D-B81D-363DC68B3131}" dt="2025-03-08T06:16:20.734" v="2332"/>
          <ac:spMkLst>
            <pc:docMk/>
            <pc:sldMk cId="214810571" sldId="661"/>
            <ac:spMk id="111" creationId="{B874E2CD-46F6-F544-3F97-5E2BD7F84E7A}"/>
          </ac:spMkLst>
        </pc:spChg>
        <pc:spChg chg="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112" creationId="{F87FB500-AE99-D8B3-6301-15984811B28A}"/>
          </ac:spMkLst>
        </pc:spChg>
        <pc:spChg chg="add del">
          <ac:chgData name="Ryu InSun" userId="4f1b3529f5a42cd1" providerId="Windows Live" clId="Web-{C0E8E058-80D9-430D-B81D-363DC68B3131}" dt="2025-03-08T06:16:20.734" v="2331"/>
          <ac:spMkLst>
            <pc:docMk/>
            <pc:sldMk cId="214810571" sldId="661"/>
            <ac:spMk id="113" creationId="{B17780AC-F4B2-BAD0-2F38-7EED38054C5D}"/>
          </ac:spMkLst>
        </pc:spChg>
        <pc:spChg chg="del">
          <ac:chgData name="Ryu InSun" userId="4f1b3529f5a42cd1" providerId="Windows Live" clId="Web-{C0E8E058-80D9-430D-B81D-363DC68B3131}" dt="2025-03-08T06:16:20.734" v="2330"/>
          <ac:spMkLst>
            <pc:docMk/>
            <pc:sldMk cId="214810571" sldId="661"/>
            <ac:spMk id="114" creationId="{41CF0D7E-91EA-4E3F-E3B0-56A6F2953D44}"/>
          </ac:spMkLst>
        </pc:spChg>
        <pc:spChg chg="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115" creationId="{0DF266C5-FE61-8A43-497A-4C5F0EB90E82}"/>
          </ac:spMkLst>
        </pc:spChg>
        <pc:spChg chg="add mod">
          <ac:chgData name="Ryu InSun" userId="4f1b3529f5a42cd1" providerId="Windows Live" clId="Web-{C0E8E058-80D9-430D-B81D-363DC68B3131}" dt="2025-03-08T07:24:49.545" v="4083" actId="1076"/>
          <ac:spMkLst>
            <pc:docMk/>
            <pc:sldMk cId="214810571" sldId="661"/>
            <ac:spMk id="116" creationId="{77984DEB-4213-5375-8E56-6534AB7CC4A4}"/>
          </ac:spMkLst>
        </pc:spChg>
        <pc:spChg chg="add mod">
          <ac:chgData name="Ryu InSun" userId="4f1b3529f5a42cd1" providerId="Windows Live" clId="Web-{C0E8E058-80D9-430D-B81D-363DC68B3131}" dt="2025-03-08T07:22:01.147" v="4000" actId="1076"/>
          <ac:spMkLst>
            <pc:docMk/>
            <pc:sldMk cId="214810571" sldId="661"/>
            <ac:spMk id="118" creationId="{FDAAFE31-E7E8-CBAD-BB79-F8A78E2B15F2}"/>
          </ac:spMkLst>
        </pc:spChg>
        <pc:spChg chg="add mod">
          <ac:chgData name="Ryu InSun" userId="4f1b3529f5a42cd1" providerId="Windows Live" clId="Web-{C0E8E058-80D9-430D-B81D-363DC68B3131}" dt="2025-03-08T07:51:53.439" v="5644" actId="14100"/>
          <ac:spMkLst>
            <pc:docMk/>
            <pc:sldMk cId="214810571" sldId="661"/>
            <ac:spMk id="122" creationId="{27E4C8F1-FE34-934B-FB90-4C30C399C766}"/>
          </ac:spMkLst>
        </pc:spChg>
        <pc:spChg chg="add mod">
          <ac:chgData name="Ryu InSun" userId="4f1b3529f5a42cd1" providerId="Windows Live" clId="Web-{C0E8E058-80D9-430D-B81D-363DC68B3131}" dt="2025-03-08T07:51:35.361" v="5632" actId="1076"/>
          <ac:spMkLst>
            <pc:docMk/>
            <pc:sldMk cId="214810571" sldId="661"/>
            <ac:spMk id="124" creationId="{8DBB8173-5393-347A-D0A6-1B8304A1EB7F}"/>
          </ac:spMkLst>
        </pc:spChg>
        <pc:spChg chg="add mod">
          <ac:chgData name="Ryu InSun" userId="4f1b3529f5a42cd1" providerId="Windows Live" clId="Web-{C0E8E058-80D9-430D-B81D-363DC68B3131}" dt="2025-03-08T07:51:35.689" v="5635" actId="1076"/>
          <ac:spMkLst>
            <pc:docMk/>
            <pc:sldMk cId="214810571" sldId="661"/>
            <ac:spMk id="128" creationId="{548D04C2-9CC8-83D1-86F8-7C73037DC92E}"/>
          </ac:spMkLst>
        </pc:spChg>
        <pc:spChg chg="add mod">
          <ac:chgData name="Ryu InSun" userId="4f1b3529f5a42cd1" providerId="Windows Live" clId="Web-{C0E8E058-80D9-430D-B81D-363DC68B3131}" dt="2025-03-08T07:22:30.288" v="4004" actId="1076"/>
          <ac:spMkLst>
            <pc:docMk/>
            <pc:sldMk cId="214810571" sldId="661"/>
            <ac:spMk id="130" creationId="{0CCE218D-12C4-E61E-624A-AAB2C4938CB4}"/>
          </ac:spMkLst>
        </pc:spChg>
        <pc:spChg chg="add mod">
          <ac:chgData name="Ryu InSun" userId="4f1b3529f5a42cd1" providerId="Windows Live" clId="Web-{C0E8E058-80D9-430D-B81D-363DC68B3131}" dt="2025-03-08T07:51:35.782" v="5636" actId="1076"/>
          <ac:spMkLst>
            <pc:docMk/>
            <pc:sldMk cId="214810571" sldId="661"/>
            <ac:spMk id="131" creationId="{844C1426-6CD3-172E-8F56-3B97BCB831AE}"/>
          </ac:spMkLst>
        </pc:spChg>
        <pc:spChg chg="add mod">
          <ac:chgData name="Ryu InSun" userId="4f1b3529f5a42cd1" providerId="Windows Live" clId="Web-{C0E8E058-80D9-430D-B81D-363DC68B3131}" dt="2025-03-08T07:51:35.892" v="5637" actId="1076"/>
          <ac:spMkLst>
            <pc:docMk/>
            <pc:sldMk cId="214810571" sldId="661"/>
            <ac:spMk id="132" creationId="{14FB588E-6E90-F3F7-FA53-527EEE23B821}"/>
          </ac:spMkLst>
        </pc:spChg>
        <pc:spChg chg="add mod">
          <ac:chgData name="Ryu InSun" userId="4f1b3529f5a42cd1" providerId="Windows Live" clId="Web-{C0E8E058-80D9-430D-B81D-363DC68B3131}" dt="2025-03-08T07:51:35.986" v="5638" actId="1076"/>
          <ac:spMkLst>
            <pc:docMk/>
            <pc:sldMk cId="214810571" sldId="661"/>
            <ac:spMk id="134" creationId="{551D3125-D89B-FE89-68E5-738E63B4CA2B}"/>
          </ac:spMkLst>
        </pc:spChg>
        <pc:spChg chg="add mod">
          <ac:chgData name="Ryu InSun" userId="4f1b3529f5a42cd1" providerId="Windows Live" clId="Web-{C0E8E058-80D9-430D-B81D-363DC68B3131}" dt="2025-03-08T07:51:36.079" v="5639" actId="1076"/>
          <ac:spMkLst>
            <pc:docMk/>
            <pc:sldMk cId="214810571" sldId="661"/>
            <ac:spMk id="135" creationId="{5C839D97-7320-E0DC-3915-32FC111FD8C9}"/>
          </ac:spMkLst>
        </pc:spChg>
        <pc:spChg chg="add mod">
          <ac:chgData name="Ryu InSun" userId="4f1b3529f5a42cd1" providerId="Windows Live" clId="Web-{C0E8E058-80D9-430D-B81D-363DC68B3131}" dt="2025-03-08T07:51:36.189" v="5640" actId="1076"/>
          <ac:spMkLst>
            <pc:docMk/>
            <pc:sldMk cId="214810571" sldId="661"/>
            <ac:spMk id="136" creationId="{804F8C58-85ED-A863-244D-B7D756DBEACA}"/>
          </ac:spMkLst>
        </pc:spChg>
        <pc:spChg chg="add mod">
          <ac:chgData name="Ryu InSun" userId="4f1b3529f5a42cd1" providerId="Windows Live" clId="Web-{C0E8E058-80D9-430D-B81D-363DC68B3131}" dt="2025-03-08T07:55:30.756" v="5777" actId="1076"/>
          <ac:spMkLst>
            <pc:docMk/>
            <pc:sldMk cId="214810571" sldId="661"/>
            <ac:spMk id="137" creationId="{F8E451FA-2CB5-9518-D13F-A91B971390EA}"/>
          </ac:spMkLst>
        </pc:spChg>
        <pc:spChg chg="add mod">
          <ac:chgData name="Ryu InSun" userId="4f1b3529f5a42cd1" providerId="Windows Live" clId="Web-{C0E8E058-80D9-430D-B81D-363DC68B3131}" dt="2025-03-08T07:52:52.956" v="5668" actId="1076"/>
          <ac:spMkLst>
            <pc:docMk/>
            <pc:sldMk cId="214810571" sldId="661"/>
            <ac:spMk id="138" creationId="{0962325B-90DE-263F-1378-0B918A360228}"/>
          </ac:spMkLst>
        </pc:spChg>
        <pc:spChg chg="add mod ord">
          <ac:chgData name="Ryu InSun" userId="4f1b3529f5a42cd1" providerId="Windows Live" clId="Web-{C0E8E058-80D9-430D-B81D-363DC68B3131}" dt="2025-03-08T07:53:27.097" v="5676" actId="1076"/>
          <ac:spMkLst>
            <pc:docMk/>
            <pc:sldMk cId="214810571" sldId="661"/>
            <ac:spMk id="139" creationId="{AB9B92C6-6219-6BC4-610A-7A8975A642EB}"/>
          </ac:spMkLst>
        </pc:spChg>
        <pc:spChg chg="add mod">
          <ac:chgData name="Ryu InSun" userId="4f1b3529f5a42cd1" providerId="Windows Live" clId="Web-{C0E8E058-80D9-430D-B81D-363DC68B3131}" dt="2025-03-08T07:53:20.769" v="5674" actId="1076"/>
          <ac:spMkLst>
            <pc:docMk/>
            <pc:sldMk cId="214810571" sldId="661"/>
            <ac:spMk id="140" creationId="{C0733FA7-5606-63B6-5259-7B4258203F4B}"/>
          </ac:spMkLst>
        </pc:spChg>
        <pc:spChg chg="add mod">
          <ac:chgData name="Ryu InSun" userId="4f1b3529f5a42cd1" providerId="Windows Live" clId="Web-{C0E8E058-80D9-430D-B81D-363DC68B3131}" dt="2025-03-08T07:30:51.709" v="4743" actId="20577"/>
          <ac:spMkLst>
            <pc:docMk/>
            <pc:sldMk cId="214810571" sldId="661"/>
            <ac:spMk id="141" creationId="{30E8927C-D59D-16D3-AACB-D17FA9B19677}"/>
          </ac:spMkLst>
        </pc:spChg>
        <pc:spChg chg="add del mod">
          <ac:chgData name="Ryu InSun" userId="4f1b3529f5a42cd1" providerId="Windows Live" clId="Web-{C0E8E058-80D9-430D-B81D-363DC68B3131}" dt="2025-03-08T07:46:41.526" v="5529"/>
          <ac:spMkLst>
            <pc:docMk/>
            <pc:sldMk cId="214810571" sldId="661"/>
            <ac:spMk id="143" creationId="{C5742818-5898-579C-057C-B5FB7B274D1B}"/>
          </ac:spMkLst>
        </pc:spChg>
        <pc:spChg chg="add del mod">
          <ac:chgData name="Ryu InSun" userId="4f1b3529f5a42cd1" providerId="Windows Live" clId="Web-{C0E8E058-80D9-430D-B81D-363DC68B3131}" dt="2025-03-08T07:46:43.823" v="5530"/>
          <ac:spMkLst>
            <pc:docMk/>
            <pc:sldMk cId="214810571" sldId="661"/>
            <ac:spMk id="145" creationId="{6FD57128-15BC-B7FF-5FD4-AAE82B17C024}"/>
          </ac:spMkLst>
        </pc:spChg>
        <pc:spChg chg="add del mod">
          <ac:chgData name="Ryu InSun" userId="4f1b3529f5a42cd1" providerId="Windows Live" clId="Web-{C0E8E058-80D9-430D-B81D-363DC68B3131}" dt="2025-03-08T07:46:44.558" v="5531"/>
          <ac:spMkLst>
            <pc:docMk/>
            <pc:sldMk cId="214810571" sldId="661"/>
            <ac:spMk id="147" creationId="{C9A3B275-9A07-655D-0BD6-21A9EF63E875}"/>
          </ac:spMkLst>
        </pc:spChg>
        <pc:spChg chg="add mod ord">
          <ac:chgData name="Ryu InSun" userId="4f1b3529f5a42cd1" providerId="Windows Live" clId="Web-{C0E8E058-80D9-430D-B81D-363DC68B3131}" dt="2025-03-08T07:49:23.561" v="5586"/>
          <ac:spMkLst>
            <pc:docMk/>
            <pc:sldMk cId="214810571" sldId="661"/>
            <ac:spMk id="149" creationId="{30B85D2F-80E9-936A-4E10-09C865AA48C9}"/>
          </ac:spMkLst>
        </pc:spChg>
        <pc:spChg chg="add mod ord">
          <ac:chgData name="Ryu InSun" userId="4f1b3529f5a42cd1" providerId="Windows Live" clId="Web-{C0E8E058-80D9-430D-B81D-363DC68B3131}" dt="2025-03-08T07:50:20.343" v="5603"/>
          <ac:spMkLst>
            <pc:docMk/>
            <pc:sldMk cId="214810571" sldId="661"/>
            <ac:spMk id="150" creationId="{4B9D344E-85EA-024B-671A-8E0E31AA59C1}"/>
          </ac:spMkLst>
        </pc:spChg>
        <pc:spChg chg="add mod">
          <ac:chgData name="Ryu InSun" userId="4f1b3529f5a42cd1" providerId="Windows Live" clId="Web-{C0E8E058-80D9-430D-B81D-363DC68B3131}" dt="2025-03-08T07:56:41.055" v="5814" actId="1076"/>
          <ac:spMkLst>
            <pc:docMk/>
            <pc:sldMk cId="214810571" sldId="661"/>
            <ac:spMk id="163" creationId="{1C41E361-7CF4-F128-A24E-C910012064A8}"/>
          </ac:spMkLst>
        </pc:spChg>
        <pc:spChg chg="add mod">
          <ac:chgData name="Ryu InSun" userId="4f1b3529f5a42cd1" providerId="Windows Live" clId="Web-{C0E8E058-80D9-430D-B81D-363DC68B3131}" dt="2025-03-08T07:43:12.334" v="5389" actId="1076"/>
          <ac:spMkLst>
            <pc:docMk/>
            <pc:sldMk cId="214810571" sldId="661"/>
            <ac:spMk id="165" creationId="{F5C99149-3D1D-3B2D-4F95-1038690F24BB}"/>
          </ac:spMkLst>
        </pc:spChg>
        <pc:spChg chg="add mod ord">
          <ac:chgData name="Ryu InSun" userId="4f1b3529f5a42cd1" providerId="Windows Live" clId="Web-{C0E8E058-80D9-430D-B81D-363DC68B3131}" dt="2025-03-08T07:56:53.680" v="5817" actId="1076"/>
          <ac:spMkLst>
            <pc:docMk/>
            <pc:sldMk cId="214810571" sldId="661"/>
            <ac:spMk id="166" creationId="{AA35285B-B604-14F2-C99C-CBF8FC91EA4C}"/>
          </ac:spMkLst>
        </pc:spChg>
        <pc:spChg chg="add mod ord">
          <ac:chgData name="Ryu InSun" userId="4f1b3529f5a42cd1" providerId="Windows Live" clId="Web-{C0E8E058-80D9-430D-B81D-363DC68B3131}" dt="2025-03-08T07:50:08.828" v="5597" actId="1076"/>
          <ac:spMkLst>
            <pc:docMk/>
            <pc:sldMk cId="214810571" sldId="661"/>
            <ac:spMk id="167" creationId="{24C5C5A2-1E5E-C89A-ABD2-ED0D6EDE37A8}"/>
          </ac:spMkLst>
        </pc:spChg>
        <pc:spChg chg="add mod">
          <ac:chgData name="Ryu InSun" userId="4f1b3529f5a42cd1" providerId="Windows Live" clId="Web-{C0E8E058-80D9-430D-B81D-363DC68B3131}" dt="2025-03-08T07:50:09.031" v="5599" actId="1076"/>
          <ac:spMkLst>
            <pc:docMk/>
            <pc:sldMk cId="214810571" sldId="661"/>
            <ac:spMk id="168" creationId="{D42DA96A-020E-C59C-D373-BEEDB673AA42}"/>
          </ac:spMkLst>
        </pc:spChg>
        <pc:spChg chg="add mod">
          <ac:chgData name="Ryu InSun" userId="4f1b3529f5a42cd1" providerId="Windows Live" clId="Web-{C0E8E058-80D9-430D-B81D-363DC68B3131}" dt="2025-03-08T07:50:09.140" v="5600" actId="1076"/>
          <ac:spMkLst>
            <pc:docMk/>
            <pc:sldMk cId="214810571" sldId="661"/>
            <ac:spMk id="169" creationId="{AE9D9A2B-5385-6558-19E6-0C4E2C21D5B0}"/>
          </ac:spMkLst>
        </pc:spChg>
        <pc:spChg chg="add mod">
          <ac:chgData name="Ryu InSun" userId="4f1b3529f5a42cd1" providerId="Windows Live" clId="Web-{C0E8E058-80D9-430D-B81D-363DC68B3131}" dt="2025-03-08T07:50:09.234" v="5601" actId="1076"/>
          <ac:spMkLst>
            <pc:docMk/>
            <pc:sldMk cId="214810571" sldId="661"/>
            <ac:spMk id="170" creationId="{734AC55E-6E4C-39AE-0AB4-D7CA609D977B}"/>
          </ac:spMkLst>
        </pc:spChg>
        <pc:spChg chg="add mod ord">
          <ac:chgData name="Ryu InSun" userId="4f1b3529f5a42cd1" providerId="Windows Live" clId="Web-{C0E8E058-80D9-430D-B81D-363DC68B3131}" dt="2025-03-08T07:52:22.752" v="5656"/>
          <ac:spMkLst>
            <pc:docMk/>
            <pc:sldMk cId="214810571" sldId="661"/>
            <ac:spMk id="172" creationId="{EA7CF00D-8ED1-BE8E-BFEF-527C522C36F6}"/>
          </ac:spMkLst>
        </pc:spChg>
        <pc:spChg chg="add mod">
          <ac:chgData name="Ryu InSun" userId="4f1b3529f5a42cd1" providerId="Windows Live" clId="Web-{C0E8E058-80D9-430D-B81D-363DC68B3131}" dt="2025-03-08T07:52:39.784" v="5667" actId="1076"/>
          <ac:spMkLst>
            <pc:docMk/>
            <pc:sldMk cId="214810571" sldId="661"/>
            <ac:spMk id="173" creationId="{8C0FF749-4FD6-97FE-7CAD-6DC0A0596A82}"/>
          </ac:spMkLst>
        </pc:spChg>
        <pc:grpChg chg="add mod">
          <ac:chgData name="Ryu InSun" userId="4f1b3529f5a42cd1" providerId="Windows Live" clId="Web-{C0E8E058-80D9-430D-B81D-363DC68B3131}" dt="2025-03-08T07:52:04.689" v="5650" actId="14100"/>
          <ac:grpSpMkLst>
            <pc:docMk/>
            <pc:sldMk cId="214810571" sldId="661"/>
            <ac:grpSpMk id="41" creationId="{786794B7-1EF7-7379-4305-34DAA5915C55}"/>
          </ac:grpSpMkLst>
        </pc:grpChg>
        <pc:grpChg chg="add del mod">
          <ac:chgData name="Ryu InSun" userId="4f1b3529f5a42cd1" providerId="Windows Live" clId="Web-{C0E8E058-80D9-430D-B81D-363DC68B3131}" dt="2025-03-08T06:47:17.791" v="2787"/>
          <ac:grpSpMkLst>
            <pc:docMk/>
            <pc:sldMk cId="214810571" sldId="661"/>
            <ac:grpSpMk id="42" creationId="{641DA074-1FC2-5FE7-B416-5D4547093B1C}"/>
          </ac:grpSpMkLst>
        </pc:grpChg>
        <pc:grpChg chg="add del">
          <ac:chgData name="Ryu InSun" userId="4f1b3529f5a42cd1" providerId="Windows Live" clId="Web-{C0E8E058-80D9-430D-B81D-363DC68B3131}" dt="2025-03-08T06:16:20.734" v="2339"/>
          <ac:grpSpMkLst>
            <pc:docMk/>
            <pc:sldMk cId="214810571" sldId="661"/>
            <ac:grpSpMk id="84" creationId="{E0626ABF-B0AC-E203-1BC4-577BA911058F}"/>
          </ac:grpSpMkLst>
        </pc:grpChg>
        <pc:grpChg chg="add del">
          <ac:chgData name="Ryu InSun" userId="4f1b3529f5a42cd1" providerId="Windows Live" clId="Web-{C0E8E058-80D9-430D-B81D-363DC68B3131}" dt="2025-03-08T06:16:20.734" v="2336"/>
          <ac:grpSpMkLst>
            <pc:docMk/>
            <pc:sldMk cId="214810571" sldId="661"/>
            <ac:grpSpMk id="94" creationId="{303A6058-548D-02A0-DDD0-0597462C885A}"/>
          </ac:grpSpMkLst>
        </pc:grpChg>
        <pc:grpChg chg="add mod">
          <ac:chgData name="Ryu InSun" userId="4f1b3529f5a42cd1" providerId="Windows Live" clId="Web-{C0E8E058-80D9-430D-B81D-363DC68B3131}" dt="2025-03-08T07:02:03.481" v="3055" actId="1076"/>
          <ac:grpSpMkLst>
            <pc:docMk/>
            <pc:sldMk cId="214810571" sldId="661"/>
            <ac:grpSpMk id="98" creationId="{85303F7C-2DD8-16EA-F0F6-CC65F1C532AA}"/>
          </ac:grpSpMkLst>
        </pc:grpChg>
        <pc:grpChg chg="add del">
          <ac:chgData name="Ryu InSun" userId="4f1b3529f5a42cd1" providerId="Windows Live" clId="Web-{C0E8E058-80D9-430D-B81D-363DC68B3131}" dt="2025-03-08T06:16:20.734" v="2333"/>
          <ac:grpSpMkLst>
            <pc:docMk/>
            <pc:sldMk cId="214810571" sldId="661"/>
            <ac:grpSpMk id="109" creationId="{756AEE74-CC79-E09C-FDA8-2E423F3A41E7}"/>
          </ac:grpSpMkLst>
        </pc:grpChg>
        <pc:grpChg chg="add mod">
          <ac:chgData name="Ryu InSun" userId="4f1b3529f5a42cd1" providerId="Windows Live" clId="Web-{C0E8E058-80D9-430D-B81D-363DC68B3131}" dt="2025-03-08T07:02:03.606" v="3057" actId="1076"/>
          <ac:grpSpMkLst>
            <pc:docMk/>
            <pc:sldMk cId="214810571" sldId="661"/>
            <ac:grpSpMk id="110" creationId="{3742BBCE-7239-E029-95A9-0DA78284BC39}"/>
          </ac:grpSpMkLst>
        </pc:grpChg>
        <pc:grpChg chg="add mod ord">
          <ac:chgData name="Ryu InSun" userId="4f1b3529f5a42cd1" providerId="Windows Live" clId="Web-{C0E8E058-80D9-430D-B81D-363DC68B3131}" dt="2025-03-08T07:53:27.004" v="5675" actId="1076"/>
          <ac:grpSpMkLst>
            <pc:docMk/>
            <pc:sldMk cId="214810571" sldId="661"/>
            <ac:grpSpMk id="117" creationId="{0BEF93A2-B19A-012D-10CF-049200C5CBE3}"/>
          </ac:grpSpMkLst>
        </pc:grpChg>
        <pc:grpChg chg="add del mod">
          <ac:chgData name="Ryu InSun" userId="4f1b3529f5a42cd1" providerId="Windows Live" clId="Web-{C0E8E058-80D9-430D-B81D-363DC68B3131}" dt="2025-03-08T07:52:10.768" v="5652"/>
          <ac:grpSpMkLst>
            <pc:docMk/>
            <pc:sldMk cId="214810571" sldId="661"/>
            <ac:grpSpMk id="119" creationId="{DB5C6D2D-1376-82CA-0D26-F15D97A9BA40}"/>
          </ac:grpSpMkLst>
        </pc:grpChg>
        <pc:grpChg chg="add mod">
          <ac:chgData name="Ryu InSun" userId="4f1b3529f5a42cd1" providerId="Windows Live" clId="Web-{C0E8E058-80D9-430D-B81D-363DC68B3131}" dt="2025-03-08T07:52:39.674" v="5666" actId="1076"/>
          <ac:grpSpMkLst>
            <pc:docMk/>
            <pc:sldMk cId="214810571" sldId="661"/>
            <ac:grpSpMk id="120" creationId="{9428B2ED-1367-70DB-FB98-A32FD9F5290A}"/>
          </ac:grpSpMkLst>
        </pc:grpChg>
        <pc:grpChg chg="add">
          <ac:chgData name="Ryu InSun" userId="4f1b3529f5a42cd1" providerId="Windows Live" clId="Web-{C0E8E058-80D9-430D-B81D-363DC68B3131}" dt="2025-03-08T07:37:42.780" v="5129"/>
          <ac:grpSpMkLst>
            <pc:docMk/>
            <pc:sldMk cId="214810571" sldId="661"/>
            <ac:grpSpMk id="162" creationId="{A81B94FD-578C-B7D7-C544-E7A642F0ACF6}"/>
          </ac:grpSpMkLst>
        </pc:grpChg>
        <pc:grpChg chg="add">
          <ac:chgData name="Ryu InSun" userId="4f1b3529f5a42cd1" providerId="Windows Live" clId="Web-{C0E8E058-80D9-430D-B81D-363DC68B3131}" dt="2025-03-08T07:50:11.859" v="5602"/>
          <ac:grpSpMkLst>
            <pc:docMk/>
            <pc:sldMk cId="214810571" sldId="661"/>
            <ac:grpSpMk id="171" creationId="{119D1F29-1919-3C4D-03AA-3EDC19FA49A1}"/>
          </ac:grpSpMkLst>
        </pc:grpChg>
        <pc:graphicFrameChg chg="add del mod modGraphic">
          <ac:chgData name="Ryu InSun" userId="4f1b3529f5a42cd1" providerId="Windows Live" clId="Web-{C0E8E058-80D9-430D-B81D-363DC68B3131}" dt="2025-03-08T08:09:19.556" v="6434"/>
          <ac:graphicFrameMkLst>
            <pc:docMk/>
            <pc:sldMk cId="214810571" sldId="661"/>
            <ac:graphicFrameMk id="50" creationId="{DCA51A3D-C058-D98B-A05F-D8ABCB97464D}"/>
          </ac:graphicFrameMkLst>
        </pc:graphicFrameChg>
        <pc:picChg chg="add del">
          <ac:chgData name="Ryu InSun" userId="4f1b3529f5a42cd1" providerId="Windows Live" clId="Web-{C0E8E058-80D9-430D-B81D-363DC68B3131}" dt="2025-03-08T06:16:20.749" v="2361"/>
          <ac:picMkLst>
            <pc:docMk/>
            <pc:sldMk cId="214810571" sldId="661"/>
            <ac:picMk id="6" creationId="{4740AD0D-521F-93DB-5B29-FEBAED735002}"/>
          </ac:picMkLst>
        </pc:picChg>
        <pc:picChg chg="add mod modCrop">
          <ac:chgData name="Ryu InSun" userId="4f1b3529f5a42cd1" providerId="Windows Live" clId="Web-{C0E8E058-80D9-430D-B81D-363DC68B3131}" dt="2025-03-08T07:45:48.619" v="5501" actId="14100"/>
          <ac:picMkLst>
            <pc:docMk/>
            <pc:sldMk cId="214810571" sldId="661"/>
            <ac:picMk id="8" creationId="{6395E458-E393-3762-609E-02F044DEE114}"/>
          </ac:picMkLst>
        </pc:picChg>
        <pc:picChg chg="add del mod">
          <ac:chgData name="Ryu InSun" userId="4f1b3529f5a42cd1" providerId="Windows Live" clId="Web-{C0E8E058-80D9-430D-B81D-363DC68B3131}" dt="2025-03-08T06:26:20.701" v="2511"/>
          <ac:picMkLst>
            <pc:docMk/>
            <pc:sldMk cId="214810571" sldId="661"/>
            <ac:picMk id="9" creationId="{D65D10D9-F952-D52E-89AD-2D1B035AA149}"/>
          </ac:picMkLst>
        </pc:picChg>
        <pc:picChg chg="add del mod">
          <ac:chgData name="Ryu InSun" userId="4f1b3529f5a42cd1" providerId="Windows Live" clId="Web-{C0E8E058-80D9-430D-B81D-363DC68B3131}" dt="2025-03-08T06:26:20.701" v="2510"/>
          <ac:picMkLst>
            <pc:docMk/>
            <pc:sldMk cId="214810571" sldId="661"/>
            <ac:picMk id="10" creationId="{7A0B6CF3-BBF1-C3CD-5005-D29CB0AE4C05}"/>
          </ac:picMkLst>
        </pc:picChg>
        <pc:picChg chg="add del mod">
          <ac:chgData name="Ryu InSun" userId="4f1b3529f5a42cd1" providerId="Windows Live" clId="Web-{C0E8E058-80D9-430D-B81D-363DC68B3131}" dt="2025-03-08T06:26:20.701" v="2509"/>
          <ac:picMkLst>
            <pc:docMk/>
            <pc:sldMk cId="214810571" sldId="661"/>
            <ac:picMk id="11" creationId="{C61F55D2-DD05-2595-8D43-794A6FF168B8}"/>
          </ac:picMkLst>
        </pc:picChg>
        <pc:picChg chg="add del mod">
          <ac:chgData name="Ryu InSun" userId="4f1b3529f5a42cd1" providerId="Windows Live" clId="Web-{C0E8E058-80D9-430D-B81D-363DC68B3131}" dt="2025-03-08T06:26:20.701" v="2508"/>
          <ac:picMkLst>
            <pc:docMk/>
            <pc:sldMk cId="214810571" sldId="661"/>
            <ac:picMk id="12" creationId="{D1856F2A-968C-9796-B4E6-C7BBD76A3E23}"/>
          </ac:picMkLst>
        </pc:picChg>
        <pc:picChg chg="add del mod">
          <ac:chgData name="Ryu InSun" userId="4f1b3529f5a42cd1" providerId="Windows Live" clId="Web-{C0E8E058-80D9-430D-B81D-363DC68B3131}" dt="2025-03-08T06:26:20.701" v="2507"/>
          <ac:picMkLst>
            <pc:docMk/>
            <pc:sldMk cId="214810571" sldId="661"/>
            <ac:picMk id="13" creationId="{6224AE60-8725-8A47-B0FD-1663380D0F98}"/>
          </ac:picMkLst>
        </pc:picChg>
        <pc:picChg chg="add del mod">
          <ac:chgData name="Ryu InSun" userId="4f1b3529f5a42cd1" providerId="Windows Live" clId="Web-{C0E8E058-80D9-430D-B81D-363DC68B3131}" dt="2025-03-08T06:26:20.701" v="2506"/>
          <ac:picMkLst>
            <pc:docMk/>
            <pc:sldMk cId="214810571" sldId="661"/>
            <ac:picMk id="14" creationId="{A08BBF06-567F-0100-B76F-E83D0AF64B0F}"/>
          </ac:picMkLst>
        </pc:picChg>
        <pc:picChg chg="add del mod">
          <ac:chgData name="Ryu InSun" userId="4f1b3529f5a42cd1" providerId="Windows Live" clId="Web-{C0E8E058-80D9-430D-B81D-363DC68B3131}" dt="2025-03-08T06:26:20.701" v="2505"/>
          <ac:picMkLst>
            <pc:docMk/>
            <pc:sldMk cId="214810571" sldId="661"/>
            <ac:picMk id="15" creationId="{8BE1C61C-7423-AC7C-693D-D6189EAE85AC}"/>
          </ac:picMkLst>
        </pc:picChg>
        <pc:picChg chg="add del mod">
          <ac:chgData name="Ryu InSun" userId="4f1b3529f5a42cd1" providerId="Windows Live" clId="Web-{C0E8E058-80D9-430D-B81D-363DC68B3131}" dt="2025-03-08T06:26:20.701" v="2504"/>
          <ac:picMkLst>
            <pc:docMk/>
            <pc:sldMk cId="214810571" sldId="661"/>
            <ac:picMk id="16" creationId="{261B7683-F586-5107-F779-BF85F698C0E5}"/>
          </ac:picMkLst>
        </pc:picChg>
        <pc:picChg chg="add del mod">
          <ac:chgData name="Ryu InSun" userId="4f1b3529f5a42cd1" providerId="Windows Live" clId="Web-{C0E8E058-80D9-430D-B81D-363DC68B3131}" dt="2025-03-08T07:52:10.768" v="5652"/>
          <ac:picMkLst>
            <pc:docMk/>
            <pc:sldMk cId="214810571" sldId="661"/>
            <ac:picMk id="18" creationId="{7D55C72C-7B2A-71FC-3276-0BAFED072A8C}"/>
          </ac:picMkLst>
        </pc:picChg>
        <pc:picChg chg="add mod modCrop">
          <ac:chgData name="Ryu InSun" userId="4f1b3529f5a42cd1" providerId="Windows Live" clId="Web-{C0E8E058-80D9-430D-B81D-363DC68B3131}" dt="2025-03-08T07:52:00.767" v="5648" actId="1076"/>
          <ac:picMkLst>
            <pc:docMk/>
            <pc:sldMk cId="214810571" sldId="661"/>
            <ac:picMk id="19" creationId="{4CDBFE21-2CCF-72D2-D1AE-D2CFD4ACF24A}"/>
          </ac:picMkLst>
        </pc:picChg>
        <pc:picChg chg="add mod">
          <ac:chgData name="Ryu InSun" userId="4f1b3529f5a42cd1" providerId="Windows Live" clId="Web-{C0E8E058-80D9-430D-B81D-363DC68B3131}" dt="2025-03-08T07:52:00.924" v="5649" actId="1076"/>
          <ac:picMkLst>
            <pc:docMk/>
            <pc:sldMk cId="214810571" sldId="661"/>
            <ac:picMk id="20" creationId="{2BC03C65-C0D6-116D-A158-12C02F063935}"/>
          </ac:picMkLst>
        </pc:picChg>
        <pc:picChg chg="add del">
          <ac:chgData name="Ryu InSun" userId="4f1b3529f5a42cd1" providerId="Windows Live" clId="Web-{C0E8E058-80D9-430D-B81D-363DC68B3131}" dt="2025-03-08T06:16:20.749" v="2360"/>
          <ac:picMkLst>
            <pc:docMk/>
            <pc:sldMk cId="214810571" sldId="661"/>
            <ac:picMk id="31" creationId="{7F0390BB-69EB-F6E7-3AAE-72412812CA00}"/>
          </ac:picMkLst>
        </pc:picChg>
        <pc:picChg chg="add del">
          <ac:chgData name="Ryu InSun" userId="4f1b3529f5a42cd1" providerId="Windows Live" clId="Web-{C0E8E058-80D9-430D-B81D-363DC68B3131}" dt="2025-03-08T06:16:20.749" v="2359"/>
          <ac:picMkLst>
            <pc:docMk/>
            <pc:sldMk cId="214810571" sldId="661"/>
            <ac:picMk id="33" creationId="{3B264942-53E6-A94B-49AA-B32CA43F9D28}"/>
          </ac:picMkLst>
        </pc:picChg>
        <pc:picChg chg="add del">
          <ac:chgData name="Ryu InSun" userId="4f1b3529f5a42cd1" providerId="Windows Live" clId="Web-{C0E8E058-80D9-430D-B81D-363DC68B3131}" dt="2025-03-08T06:16:20.749" v="2358"/>
          <ac:picMkLst>
            <pc:docMk/>
            <pc:sldMk cId="214810571" sldId="661"/>
            <ac:picMk id="38" creationId="{86DFB617-29EB-CF7B-CEF4-B5E655E6955C}"/>
          </ac:picMkLst>
        </pc:picChg>
        <pc:picChg chg="add mod modCrop">
          <ac:chgData name="Ryu InSun" userId="4f1b3529f5a42cd1" providerId="Windows Live" clId="Web-{C0E8E058-80D9-430D-B81D-363DC68B3131}" dt="2025-03-08T07:51:55.049" v="5645" actId="1076"/>
          <ac:picMkLst>
            <pc:docMk/>
            <pc:sldMk cId="214810571" sldId="661"/>
            <ac:picMk id="125" creationId="{6C9B35E4-AA7B-1FD6-FB33-448DD6FA3047}"/>
          </ac:picMkLst>
        </pc:picChg>
        <pc:picChg chg="add mod">
          <ac:chgData name="Ryu InSun" userId="4f1b3529f5a42cd1" providerId="Windows Live" clId="Web-{C0E8E058-80D9-430D-B81D-363DC68B3131}" dt="2025-03-08T07:51:55.158" v="5646" actId="1076"/>
          <ac:picMkLst>
            <pc:docMk/>
            <pc:sldMk cId="214810571" sldId="661"/>
            <ac:picMk id="126" creationId="{48522057-94BC-1EBD-1222-3550D5E020CA}"/>
          </ac:picMkLst>
        </pc:picChg>
        <pc:picChg chg="add mod">
          <ac:chgData name="Ryu InSun" userId="4f1b3529f5a42cd1" providerId="Windows Live" clId="Web-{C0E8E058-80D9-430D-B81D-363DC68B3131}" dt="2025-03-08T07:51:09.251" v="5626" actId="14100"/>
          <ac:picMkLst>
            <pc:docMk/>
            <pc:sldMk cId="214810571" sldId="661"/>
            <ac:picMk id="148" creationId="{AEF199D6-81A8-30CC-EB13-691E7FA282C7}"/>
          </ac:picMkLst>
        </pc:picChg>
      </pc:sldChg>
      <pc:sldChg chg="modSp add replId">
        <pc:chgData name="Ryu InSun" userId="4f1b3529f5a42cd1" providerId="Windows Live" clId="Web-{C0E8E058-80D9-430D-B81D-363DC68B3131}" dt="2025-03-08T06:14:54.576" v="2261" actId="20577"/>
        <pc:sldMkLst>
          <pc:docMk/>
          <pc:sldMk cId="4288695524" sldId="662"/>
        </pc:sldMkLst>
        <pc:spChg chg="mod">
          <ac:chgData name="Ryu InSun" userId="4f1b3529f5a42cd1" providerId="Windows Live" clId="Web-{C0E8E058-80D9-430D-B81D-363DC68B3131}" dt="2025-03-08T06:11:33.103" v="2232" actId="20577"/>
          <ac:spMkLst>
            <pc:docMk/>
            <pc:sldMk cId="4288695524" sldId="662"/>
            <ac:spMk id="24" creationId="{F1A32EE1-EE99-F8B6-A508-BA1B85773075}"/>
          </ac:spMkLst>
        </pc:spChg>
        <pc:spChg chg="mod">
          <ac:chgData name="Ryu InSun" userId="4f1b3529f5a42cd1" providerId="Windows Live" clId="Web-{C0E8E058-80D9-430D-B81D-363DC68B3131}" dt="2025-03-08T06:12:40.276" v="2235" actId="20577"/>
          <ac:spMkLst>
            <pc:docMk/>
            <pc:sldMk cId="4288695524" sldId="662"/>
            <ac:spMk id="30" creationId="{F475B059-F752-B6AB-D4E6-6BE7C7DD9917}"/>
          </ac:spMkLst>
        </pc:spChg>
        <pc:spChg chg="mod">
          <ac:chgData name="Ryu InSun" userId="4f1b3529f5a42cd1" providerId="Windows Live" clId="Web-{C0E8E058-80D9-430D-B81D-363DC68B3131}" dt="2025-03-08T06:14:54.576" v="2261" actId="20577"/>
          <ac:spMkLst>
            <pc:docMk/>
            <pc:sldMk cId="4288695524" sldId="662"/>
            <ac:spMk id="31" creationId="{EC0CDA1D-C5F7-78A8-6311-21D54A28347C}"/>
          </ac:spMkLst>
        </pc:spChg>
      </pc:sldChg>
      <pc:sldChg chg="addSp delSp modSp add replId">
        <pc:chgData name="Ryu InSun" userId="4f1b3529f5a42cd1" providerId="Windows Live" clId="Web-{C0E8E058-80D9-430D-B81D-363DC68B3131}" dt="2025-03-08T08:15:08.172" v="7096"/>
        <pc:sldMkLst>
          <pc:docMk/>
          <pc:sldMk cId="3206875490" sldId="663"/>
        </pc:sldMkLst>
        <pc:spChg chg="del">
          <ac:chgData name="Ryu InSun" userId="4f1b3529f5a42cd1" providerId="Windows Live" clId="Web-{C0E8E058-80D9-430D-B81D-363DC68B3131}" dt="2025-03-08T08:01:39.343" v="5946"/>
          <ac:spMkLst>
            <pc:docMk/>
            <pc:sldMk cId="3206875490" sldId="663"/>
            <ac:spMk id="7" creationId="{F974CF3D-6F7E-D1A3-57FA-E8D38AD06E2B}"/>
          </ac:spMkLst>
        </pc:spChg>
        <pc:spChg chg="mod">
          <ac:chgData name="Ryu InSun" userId="4f1b3529f5a42cd1" providerId="Windows Live" clId="Web-{C0E8E058-80D9-430D-B81D-363DC68B3131}" dt="2025-03-08T08:01:42.984" v="5947" actId="20577"/>
          <ac:spMkLst>
            <pc:docMk/>
            <pc:sldMk cId="3206875490" sldId="663"/>
            <ac:spMk id="24" creationId="{4DED0F9B-8304-96E9-78B8-ABDF24A359B3}"/>
          </ac:spMkLst>
        </pc:spChg>
        <pc:spChg chg="mod">
          <ac:chgData name="Ryu InSun" userId="4f1b3529f5a42cd1" providerId="Windows Live" clId="Web-{C0E8E058-80D9-430D-B81D-363DC68B3131}" dt="2025-03-08T08:01:44.671" v="5948" actId="20577"/>
          <ac:spMkLst>
            <pc:docMk/>
            <pc:sldMk cId="3206875490" sldId="663"/>
            <ac:spMk id="28" creationId="{872F77A5-1EC4-C648-66E9-1AC40597C0AF}"/>
          </ac:spMkLst>
        </pc:spChg>
        <pc:spChg chg="mod">
          <ac:chgData name="Ryu InSun" userId="4f1b3529f5a42cd1" providerId="Windows Live" clId="Web-{C0E8E058-80D9-430D-B81D-363DC68B3131}" dt="2025-03-08T08:02:08.376" v="5966" actId="20577"/>
          <ac:spMkLst>
            <pc:docMk/>
            <pc:sldMk cId="3206875490" sldId="663"/>
            <ac:spMk id="34" creationId="{9DE57E2C-5EB6-91F8-0861-2B801C7F7B1A}"/>
          </ac:spMkLst>
        </pc:spChg>
        <pc:spChg chg="mod">
          <ac:chgData name="Ryu InSun" userId="4f1b3529f5a42cd1" providerId="Windows Live" clId="Web-{C0E8E058-80D9-430D-B81D-363DC68B3131}" dt="2025-03-08T08:04:35.768" v="6107"/>
          <ac:spMkLst>
            <pc:docMk/>
            <pc:sldMk cId="3206875490" sldId="663"/>
            <ac:spMk id="56" creationId="{23ECA53F-4BEC-D020-655C-06E651F91A5F}"/>
          </ac:spMkLst>
        </pc:spChg>
        <pc:spChg chg="del">
          <ac:chgData name="Ryu InSun" userId="4f1b3529f5a42cd1" providerId="Windows Live" clId="Web-{C0E8E058-80D9-430D-B81D-363DC68B3131}" dt="2025-03-08T08:01:52.093" v="5953"/>
          <ac:spMkLst>
            <pc:docMk/>
            <pc:sldMk cId="3206875490" sldId="663"/>
            <ac:spMk id="118" creationId="{F40EBD7E-7DCA-E42A-C3CC-D2FFAD762206}"/>
          </ac:spMkLst>
        </pc:spChg>
        <pc:spChg chg="del">
          <ac:chgData name="Ryu InSun" userId="4f1b3529f5a42cd1" providerId="Windows Live" clId="Web-{C0E8E058-80D9-430D-B81D-363DC68B3131}" dt="2025-03-08T08:02:00.765" v="5959"/>
          <ac:spMkLst>
            <pc:docMk/>
            <pc:sldMk cId="3206875490" sldId="663"/>
            <ac:spMk id="128" creationId="{8D6F1439-07C6-53C4-E1FD-DA6586BEADE2}"/>
          </ac:spMkLst>
        </pc:spChg>
        <pc:spChg chg="del">
          <ac:chgData name="Ryu InSun" userId="4f1b3529f5a42cd1" providerId="Windows Live" clId="Web-{C0E8E058-80D9-430D-B81D-363DC68B3131}" dt="2025-03-08T08:01:55.828" v="5955"/>
          <ac:spMkLst>
            <pc:docMk/>
            <pc:sldMk cId="3206875490" sldId="663"/>
            <ac:spMk id="130" creationId="{C05EB5CB-679D-F4DC-A4C0-BA621C191A67}"/>
          </ac:spMkLst>
        </pc:spChg>
        <pc:spChg chg="del">
          <ac:chgData name="Ryu InSun" userId="4f1b3529f5a42cd1" providerId="Windows Live" clId="Web-{C0E8E058-80D9-430D-B81D-363DC68B3131}" dt="2025-03-08T08:02:04.156" v="5961"/>
          <ac:spMkLst>
            <pc:docMk/>
            <pc:sldMk cId="3206875490" sldId="663"/>
            <ac:spMk id="131" creationId="{8EABF19A-6A87-CED7-B80E-B8B01BEE1CC0}"/>
          </ac:spMkLst>
        </pc:spChg>
        <pc:spChg chg="del">
          <ac:chgData name="Ryu InSun" userId="4f1b3529f5a42cd1" providerId="Windows Live" clId="Web-{C0E8E058-80D9-430D-B81D-363DC68B3131}" dt="2025-03-08T08:02:01.734" v="5960"/>
          <ac:spMkLst>
            <pc:docMk/>
            <pc:sldMk cId="3206875490" sldId="663"/>
            <ac:spMk id="132" creationId="{CE7CEF2A-F3ED-A51A-440A-EA6957EC96CF}"/>
          </ac:spMkLst>
        </pc:spChg>
        <pc:spChg chg="del">
          <ac:chgData name="Ryu InSun" userId="4f1b3529f5a42cd1" providerId="Windows Live" clId="Web-{C0E8E058-80D9-430D-B81D-363DC68B3131}" dt="2025-03-08T08:01:59.687" v="5958"/>
          <ac:spMkLst>
            <pc:docMk/>
            <pc:sldMk cId="3206875490" sldId="663"/>
            <ac:spMk id="134" creationId="{F27388C7-D108-7D8A-9518-2B8D48D2622C}"/>
          </ac:spMkLst>
        </pc:spChg>
        <pc:spChg chg="del">
          <ac:chgData name="Ryu InSun" userId="4f1b3529f5a42cd1" providerId="Windows Live" clId="Web-{C0E8E058-80D9-430D-B81D-363DC68B3131}" dt="2025-03-08T08:02:04.984" v="5962"/>
          <ac:spMkLst>
            <pc:docMk/>
            <pc:sldMk cId="3206875490" sldId="663"/>
            <ac:spMk id="135" creationId="{4238F53A-E09E-CCF5-33DD-618E6E829887}"/>
          </ac:spMkLst>
        </pc:spChg>
        <pc:spChg chg="del">
          <ac:chgData name="Ryu InSun" userId="4f1b3529f5a42cd1" providerId="Windows Live" clId="Web-{C0E8E058-80D9-430D-B81D-363DC68B3131}" dt="2025-03-08T08:02:05.656" v="5963"/>
          <ac:spMkLst>
            <pc:docMk/>
            <pc:sldMk cId="3206875490" sldId="663"/>
            <ac:spMk id="136" creationId="{1D098625-C3D7-EAD0-C4DD-CADEC038C56F}"/>
          </ac:spMkLst>
        </pc:spChg>
        <pc:spChg chg="del">
          <ac:chgData name="Ryu InSun" userId="4f1b3529f5a42cd1" providerId="Windows Live" clId="Web-{C0E8E058-80D9-430D-B81D-363DC68B3131}" dt="2025-03-08T08:02:06.328" v="5964"/>
          <ac:spMkLst>
            <pc:docMk/>
            <pc:sldMk cId="3206875490" sldId="663"/>
            <ac:spMk id="137" creationId="{B3343880-A904-13BD-1C2D-C08ADF8317F3}"/>
          </ac:spMkLst>
        </pc:spChg>
        <pc:spChg chg="del">
          <ac:chgData name="Ryu InSun" userId="4f1b3529f5a42cd1" providerId="Windows Live" clId="Web-{C0E8E058-80D9-430D-B81D-363DC68B3131}" dt="2025-03-08T08:02:09.484" v="5968"/>
          <ac:spMkLst>
            <pc:docMk/>
            <pc:sldMk cId="3206875490" sldId="663"/>
            <ac:spMk id="138" creationId="{0CD2879E-C31D-938A-80D3-4718704DEE6E}"/>
          </ac:spMkLst>
        </pc:spChg>
        <pc:spChg chg="del">
          <ac:chgData name="Ryu InSun" userId="4f1b3529f5a42cd1" providerId="Windows Live" clId="Web-{C0E8E058-80D9-430D-B81D-363DC68B3131}" dt="2025-03-08T08:01:47.031" v="5950"/>
          <ac:spMkLst>
            <pc:docMk/>
            <pc:sldMk cId="3206875490" sldId="663"/>
            <ac:spMk id="139" creationId="{1CC6E4DF-3CAB-1A21-35D9-CA60EDE603E4}"/>
          </ac:spMkLst>
        </pc:spChg>
        <pc:spChg chg="del">
          <ac:chgData name="Ryu InSun" userId="4f1b3529f5a42cd1" providerId="Windows Live" clId="Web-{C0E8E058-80D9-430D-B81D-363DC68B3131}" dt="2025-03-08T08:01:56.687" v="5956"/>
          <ac:spMkLst>
            <pc:docMk/>
            <pc:sldMk cId="3206875490" sldId="663"/>
            <ac:spMk id="140" creationId="{A6312AF3-DA76-4BC1-5316-D2EC1CCDFFF9}"/>
          </ac:spMkLst>
        </pc:spChg>
        <pc:spChg chg="del">
          <ac:chgData name="Ryu InSun" userId="4f1b3529f5a42cd1" providerId="Windows Live" clId="Web-{C0E8E058-80D9-430D-B81D-363DC68B3131}" dt="2025-03-08T08:01:48.124" v="5951"/>
          <ac:spMkLst>
            <pc:docMk/>
            <pc:sldMk cId="3206875490" sldId="663"/>
            <ac:spMk id="141" creationId="{3A98A7E0-EBA2-35BA-6EC6-7DFEF965712B}"/>
          </ac:spMkLst>
        </pc:spChg>
        <pc:spChg chg="del">
          <ac:chgData name="Ryu InSun" userId="4f1b3529f5a42cd1" providerId="Windows Live" clId="Web-{C0E8E058-80D9-430D-B81D-363DC68B3131}" dt="2025-03-08T08:01:57.609" v="5957"/>
          <ac:spMkLst>
            <pc:docMk/>
            <pc:sldMk cId="3206875490" sldId="663"/>
            <ac:spMk id="149" creationId="{06A837F3-EF2F-7D3C-3273-39A2DD26D3CB}"/>
          </ac:spMkLst>
        </pc:spChg>
        <pc:spChg chg="del">
          <ac:chgData name="Ryu InSun" userId="4f1b3529f5a42cd1" providerId="Windows Live" clId="Web-{C0E8E058-80D9-430D-B81D-363DC68B3131}" dt="2025-03-08T08:01:54.890" v="5954"/>
          <ac:spMkLst>
            <pc:docMk/>
            <pc:sldMk cId="3206875490" sldId="663"/>
            <ac:spMk id="150" creationId="{53FED7D1-8875-96F6-3B08-50A10EA51353}"/>
          </ac:spMkLst>
        </pc:spChg>
        <pc:spChg chg="del">
          <ac:chgData name="Ryu InSun" userId="4f1b3529f5a42cd1" providerId="Windows Live" clId="Web-{C0E8E058-80D9-430D-B81D-363DC68B3131}" dt="2025-03-08T08:02:08.922" v="5967"/>
          <ac:spMkLst>
            <pc:docMk/>
            <pc:sldMk cId="3206875490" sldId="663"/>
            <ac:spMk id="163" creationId="{A7A8714C-C777-E1AE-E6AC-F2022359286C}"/>
          </ac:spMkLst>
        </pc:spChg>
        <pc:spChg chg="del">
          <ac:chgData name="Ryu InSun" userId="4f1b3529f5a42cd1" providerId="Windows Live" clId="Web-{C0E8E058-80D9-430D-B81D-363DC68B3131}" dt="2025-03-08T08:01:51.062" v="5952"/>
          <ac:spMkLst>
            <pc:docMk/>
            <pc:sldMk cId="3206875490" sldId="663"/>
            <ac:spMk id="165" creationId="{0F5401F4-E61D-B82A-C1FC-2C88636522A9}"/>
          </ac:spMkLst>
        </pc:spChg>
        <pc:spChg chg="del">
          <ac:chgData name="Ryu InSun" userId="4f1b3529f5a42cd1" providerId="Windows Live" clId="Web-{C0E8E058-80D9-430D-B81D-363DC68B3131}" dt="2025-03-08T08:01:39.077" v="5945"/>
          <ac:spMkLst>
            <pc:docMk/>
            <pc:sldMk cId="3206875490" sldId="663"/>
            <ac:spMk id="166" creationId="{07AB8D33-30D4-C68B-60D6-1CFC08B38E0B}"/>
          </ac:spMkLst>
        </pc:spChg>
        <pc:grpChg chg="del">
          <ac:chgData name="Ryu InSun" userId="4f1b3529f5a42cd1" providerId="Windows Live" clId="Web-{C0E8E058-80D9-430D-B81D-363DC68B3131}" dt="2025-03-08T08:01:46.155" v="5949"/>
          <ac:grpSpMkLst>
            <pc:docMk/>
            <pc:sldMk cId="3206875490" sldId="663"/>
            <ac:grpSpMk id="117" creationId="{1ECA5D05-E9FD-627F-F74C-11A72FB15CAD}"/>
          </ac:grpSpMkLst>
        </pc:grpChg>
        <pc:grpChg chg="add del">
          <ac:chgData name="Ryu InSun" userId="4f1b3529f5a42cd1" providerId="Windows Live" clId="Web-{C0E8E058-80D9-430D-B81D-363DC68B3131}" dt="2025-03-08T08:02:13.500" v="5970"/>
          <ac:grpSpMkLst>
            <pc:docMk/>
            <pc:sldMk cId="3206875490" sldId="663"/>
            <ac:grpSpMk id="171" creationId="{A2B3C4B0-144A-C0A5-6F49-A0E40D5A6F67}"/>
          </ac:grpSpMkLst>
        </pc:grpChg>
        <pc:graphicFrameChg chg="mod modGraphic">
          <ac:chgData name="Ryu InSun" userId="4f1b3529f5a42cd1" providerId="Windows Live" clId="Web-{C0E8E058-80D9-430D-B81D-363DC68B3131}" dt="2025-03-08T08:15:08.172" v="7096"/>
          <ac:graphicFrameMkLst>
            <pc:docMk/>
            <pc:sldMk cId="3206875490" sldId="663"/>
            <ac:graphicFrameMk id="50" creationId="{31B03AA8-1DB5-B1E5-8123-FF980E7E34BA}"/>
          </ac:graphicFrameMkLst>
        </pc:graphicFrameChg>
        <pc:picChg chg="del">
          <ac:chgData name="Ryu InSun" userId="4f1b3529f5a42cd1" providerId="Windows Live" clId="Web-{C0E8E058-80D9-430D-B81D-363DC68B3131}" dt="2025-03-08T08:02:17.641" v="5971"/>
          <ac:picMkLst>
            <pc:docMk/>
            <pc:sldMk cId="3206875490" sldId="663"/>
            <ac:picMk id="148" creationId="{F84F876A-8800-1881-CF12-A5E10D973A34}"/>
          </ac:picMkLst>
        </pc:picChg>
      </pc:sldChg>
      <pc:sldChg chg="addSp delSp modSp add replId">
        <pc:chgData name="Ryu InSun" userId="4f1b3529f5a42cd1" providerId="Windows Live" clId="Web-{C0E8E058-80D9-430D-B81D-363DC68B3131}" dt="2025-03-08T08:15:23.251" v="7099"/>
        <pc:sldMkLst>
          <pc:docMk/>
          <pc:sldMk cId="1020243630" sldId="664"/>
        </pc:sldMkLst>
        <pc:spChg chg="add mod">
          <ac:chgData name="Ryu InSun" userId="4f1b3529f5a42cd1" providerId="Windows Live" clId="Web-{C0E8E058-80D9-430D-B81D-363DC68B3131}" dt="2025-03-08T08:04:08.533" v="6099"/>
          <ac:spMkLst>
            <pc:docMk/>
            <pc:sldMk cId="1020243630" sldId="664"/>
            <ac:spMk id="7" creationId="{A1CBE158-25F0-3A1F-6C5F-827B20980FD3}"/>
          </ac:spMkLst>
        </pc:spChg>
        <pc:spChg chg="add mod">
          <ac:chgData name="Ryu InSun" userId="4f1b3529f5a42cd1" providerId="Windows Live" clId="Web-{C0E8E058-80D9-430D-B81D-363DC68B3131}" dt="2025-03-08T08:04:08.612" v="6100"/>
          <ac:spMkLst>
            <pc:docMk/>
            <pc:sldMk cId="1020243630" sldId="664"/>
            <ac:spMk id="9" creationId="{E981813E-9C95-8B45-C43A-18D58C40EC09}"/>
          </ac:spMkLst>
        </pc:spChg>
        <pc:spChg chg="add">
          <ac:chgData name="Ryu InSun" userId="4f1b3529f5a42cd1" providerId="Windows Live" clId="Web-{C0E8E058-80D9-430D-B81D-363DC68B3131}" dt="2025-03-08T08:04:46.237" v="6109"/>
          <ac:spMkLst>
            <pc:docMk/>
            <pc:sldMk cId="1020243630" sldId="664"/>
            <ac:spMk id="11" creationId="{C4D93699-A681-DB9F-A7FA-ECB6E1E42E95}"/>
          </ac:spMkLst>
        </pc:spChg>
        <pc:spChg chg="mod">
          <ac:chgData name="Ryu InSun" userId="4f1b3529f5a42cd1" providerId="Windows Live" clId="Web-{C0E8E058-80D9-430D-B81D-363DC68B3131}" dt="2025-03-08T08:14:21.312" v="6957" actId="20577"/>
          <ac:spMkLst>
            <pc:docMk/>
            <pc:sldMk cId="1020243630" sldId="664"/>
            <ac:spMk id="48" creationId="{E304BC73-7513-72CF-E66A-B9756957DE84}"/>
          </ac:spMkLst>
        </pc:spChg>
        <pc:spChg chg="del">
          <ac:chgData name="Ryu InSun" userId="4f1b3529f5a42cd1" providerId="Windows Live" clId="Web-{C0E8E058-80D9-430D-B81D-363DC68B3131}" dt="2025-03-08T08:04:45.675" v="6108"/>
          <ac:spMkLst>
            <pc:docMk/>
            <pc:sldMk cId="1020243630" sldId="664"/>
            <ac:spMk id="56" creationId="{D6810269-E0F0-E6A0-D2F3-07DD6834E9AC}"/>
          </ac:spMkLst>
        </pc:spChg>
        <pc:graphicFrameChg chg="mod modGraphic">
          <ac:chgData name="Ryu InSun" userId="4f1b3529f5a42cd1" providerId="Windows Live" clId="Web-{C0E8E058-80D9-430D-B81D-363DC68B3131}" dt="2025-03-08T08:15:23.251" v="7099"/>
          <ac:graphicFrameMkLst>
            <pc:docMk/>
            <pc:sldMk cId="1020243630" sldId="664"/>
            <ac:graphicFrameMk id="50" creationId="{18DC3E8E-89E8-B44A-CA8B-1C4095A164B8}"/>
          </ac:graphicFrameMkLst>
        </pc:graphicFrameChg>
        <pc:picChg chg="add mod">
          <ac:chgData name="Ryu InSun" userId="4f1b3529f5a42cd1" providerId="Windows Live" clId="Web-{C0E8E058-80D9-430D-B81D-363DC68B3131}" dt="2025-03-08T08:03:26.923" v="6073" actId="1076"/>
          <ac:picMkLst>
            <pc:docMk/>
            <pc:sldMk cId="1020243630" sldId="664"/>
            <ac:picMk id="6" creationId="{D830BC03-2482-C81D-EFE3-D3CF27C52B75}"/>
          </ac:picMkLst>
        </pc:picChg>
        <pc:picChg chg="add del mod">
          <ac:chgData name="Ryu InSun" userId="4f1b3529f5a42cd1" providerId="Windows Live" clId="Web-{C0E8E058-80D9-430D-B81D-363DC68B3131}" dt="2025-03-08T08:03:14.439" v="6068" actId="1076"/>
          <ac:picMkLst>
            <pc:docMk/>
            <pc:sldMk cId="1020243630" sldId="664"/>
            <ac:picMk id="125" creationId="{C557ED60-813A-05E1-5E70-E5FA8024B0BF}"/>
          </ac:picMkLst>
        </pc:picChg>
        <pc:picChg chg="add del mod">
          <ac:chgData name="Ryu InSun" userId="4f1b3529f5a42cd1" providerId="Windows Live" clId="Web-{C0E8E058-80D9-430D-B81D-363DC68B3131}" dt="2025-03-08T08:03:21.517" v="6071"/>
          <ac:picMkLst>
            <pc:docMk/>
            <pc:sldMk cId="1020243630" sldId="664"/>
            <ac:picMk id="126" creationId="{EFEA554C-15B5-8667-0C99-8E04AC7BCF22}"/>
          </ac:picMkLst>
        </pc:picChg>
      </pc:sldChg>
      <pc:sldChg chg="delSp modSp add replId">
        <pc:chgData name="Ryu InSun" userId="4f1b3529f5a42cd1" providerId="Windows Live" clId="Web-{C0E8E058-80D9-430D-B81D-363DC68B3131}" dt="2025-03-08T08:15:53.173" v="7111"/>
        <pc:sldMkLst>
          <pc:docMk/>
          <pc:sldMk cId="1781683226" sldId="665"/>
        </pc:sldMkLst>
        <pc:spChg chg="del">
          <ac:chgData name="Ryu InSun" userId="4f1b3529f5a42cd1" providerId="Windows Live" clId="Web-{C0E8E058-80D9-430D-B81D-363DC68B3131}" dt="2025-03-08T08:04:22.221" v="6103"/>
          <ac:spMkLst>
            <pc:docMk/>
            <pc:sldMk cId="1781683226" sldId="665"/>
            <ac:spMk id="7" creationId="{63E3793D-EDD7-53AB-F83E-692BBC17C7EE}"/>
          </ac:spMkLst>
        </pc:spChg>
        <pc:spChg chg="del">
          <ac:chgData name="Ryu InSun" userId="4f1b3529f5a42cd1" providerId="Windows Live" clId="Web-{C0E8E058-80D9-430D-B81D-363DC68B3131}" dt="2025-03-08T08:04:22.100" v="6102"/>
          <ac:spMkLst>
            <pc:docMk/>
            <pc:sldMk cId="1781683226" sldId="665"/>
            <ac:spMk id="9" creationId="{09599BAD-F958-B8B6-578D-C9377375824F}"/>
          </ac:spMkLst>
        </pc:spChg>
        <pc:spChg chg="mod">
          <ac:chgData name="Ryu InSun" userId="4f1b3529f5a42cd1" providerId="Windows Live" clId="Web-{C0E8E058-80D9-430D-B81D-363DC68B3131}" dt="2025-03-08T08:04:25.096" v="6105" actId="20577"/>
          <ac:spMkLst>
            <pc:docMk/>
            <pc:sldMk cId="1781683226" sldId="665"/>
            <ac:spMk id="24" creationId="{2797B69F-40CC-0ECD-993A-E3FEF264D4FD}"/>
          </ac:spMkLst>
        </pc:spChg>
        <pc:spChg chg="mod">
          <ac:chgData name="Ryu InSun" userId="4f1b3529f5a42cd1" providerId="Windows Live" clId="Web-{C0E8E058-80D9-430D-B81D-363DC68B3131}" dt="2025-03-08T08:04:26.331" v="6106" actId="20577"/>
          <ac:spMkLst>
            <pc:docMk/>
            <pc:sldMk cId="1781683226" sldId="665"/>
            <ac:spMk id="28" creationId="{5218325A-A39C-A977-AA3D-5933403FFA0C}"/>
          </ac:spMkLst>
        </pc:spChg>
        <pc:spChg chg="mod">
          <ac:chgData name="Ryu InSun" userId="4f1b3529f5a42cd1" providerId="Windows Live" clId="Web-{C0E8E058-80D9-430D-B81D-363DC68B3131}" dt="2025-03-08T08:04:50.800" v="6111" actId="20577"/>
          <ac:spMkLst>
            <pc:docMk/>
            <pc:sldMk cId="1781683226" sldId="665"/>
            <ac:spMk id="34" creationId="{A538FFC4-6C90-8DA7-F710-455A12DECEDD}"/>
          </ac:spMkLst>
        </pc:spChg>
        <pc:graphicFrameChg chg="mod modGraphic">
          <ac:chgData name="Ryu InSun" userId="4f1b3529f5a42cd1" providerId="Windows Live" clId="Web-{C0E8E058-80D9-430D-B81D-363DC68B3131}" dt="2025-03-08T08:15:53.173" v="7111"/>
          <ac:graphicFrameMkLst>
            <pc:docMk/>
            <pc:sldMk cId="1781683226" sldId="665"/>
            <ac:graphicFrameMk id="50" creationId="{3B5C6AC2-561C-CF72-73A7-0C7FE5513E2D}"/>
          </ac:graphicFrameMkLst>
        </pc:graphicFrameChg>
      </pc:sldChg>
      <pc:sldChg chg="addSp modSp add replId">
        <pc:chgData name="Ryu InSun" userId="4f1b3529f5a42cd1" providerId="Windows Live" clId="Web-{C0E8E058-80D9-430D-B81D-363DC68B3131}" dt="2025-03-08T08:16:20.143" v="7123"/>
        <pc:sldMkLst>
          <pc:docMk/>
          <pc:sldMk cId="3203992112" sldId="666"/>
        </pc:sldMkLst>
        <pc:spChg chg="add mod">
          <ac:chgData name="Ryu InSun" userId="4f1b3529f5a42cd1" providerId="Windows Live" clId="Web-{C0E8E058-80D9-430D-B81D-363DC68B3131}" dt="2025-03-08T08:06:16.005" v="6164"/>
          <ac:spMkLst>
            <pc:docMk/>
            <pc:sldMk cId="3203992112" sldId="666"/>
            <ac:spMk id="7" creationId="{3A28BDBB-E20C-A683-129E-B5AE4A6E6DAB}"/>
          </ac:spMkLst>
        </pc:spChg>
        <pc:grpChg chg="add mod">
          <ac:chgData name="Ryu InSun" userId="4f1b3529f5a42cd1" providerId="Windows Live" clId="Web-{C0E8E058-80D9-430D-B81D-363DC68B3131}" dt="2025-03-08T08:06:18.864" v="6165" actId="1076"/>
          <ac:grpSpMkLst>
            <pc:docMk/>
            <pc:sldMk cId="3203992112" sldId="666"/>
            <ac:grpSpMk id="21" creationId="{3451EA93-8D50-7C92-AF45-10B0532795F2}"/>
          </ac:grpSpMkLst>
        </pc:grpChg>
        <pc:graphicFrameChg chg="mod modGraphic">
          <ac:chgData name="Ryu InSun" userId="4f1b3529f5a42cd1" providerId="Windows Live" clId="Web-{C0E8E058-80D9-430D-B81D-363DC68B3131}" dt="2025-03-08T08:16:20.143" v="7123"/>
          <ac:graphicFrameMkLst>
            <pc:docMk/>
            <pc:sldMk cId="3203992112" sldId="666"/>
            <ac:graphicFrameMk id="50" creationId="{1E73FFFC-EC9B-DFA9-E770-EF4BD868DD58}"/>
          </ac:graphicFrameMkLst>
        </pc:graphicFrameChg>
      </pc:sldChg>
      <pc:sldChg chg="addSp modSp add replId">
        <pc:chgData name="Ryu InSun" userId="4f1b3529f5a42cd1" providerId="Windows Live" clId="Web-{C0E8E058-80D9-430D-B81D-363DC68B3131}" dt="2025-03-08T08:16:54.347" v="7137"/>
        <pc:sldMkLst>
          <pc:docMk/>
          <pc:sldMk cId="4112362577" sldId="667"/>
        </pc:sldMkLst>
        <pc:spChg chg="add mod">
          <ac:chgData name="Ryu InSun" userId="4f1b3529f5a42cd1" providerId="Windows Live" clId="Web-{C0E8E058-80D9-430D-B81D-363DC68B3131}" dt="2025-03-08T08:07:02.428" v="6248" actId="1076"/>
          <ac:spMkLst>
            <pc:docMk/>
            <pc:sldMk cId="4112362577" sldId="667"/>
            <ac:spMk id="9" creationId="{71E22402-BD31-1349-06BB-323AD48ADFBD}"/>
          </ac:spMkLst>
        </pc:spChg>
        <pc:spChg chg="add mod">
          <ac:chgData name="Ryu InSun" userId="4f1b3529f5a42cd1" providerId="Windows Live" clId="Web-{C0E8E058-80D9-430D-B81D-363DC68B3131}" dt="2025-03-08T08:07:08.037" v="6250" actId="1076"/>
          <ac:spMkLst>
            <pc:docMk/>
            <pc:sldMk cId="4112362577" sldId="667"/>
            <ac:spMk id="11" creationId="{A7661E09-E0C2-4C9F-519F-7A784BF95335}"/>
          </ac:spMkLst>
        </pc:spChg>
        <pc:graphicFrameChg chg="mod modGraphic">
          <ac:chgData name="Ryu InSun" userId="4f1b3529f5a42cd1" providerId="Windows Live" clId="Web-{C0E8E058-80D9-430D-B81D-363DC68B3131}" dt="2025-03-08T08:16:54.347" v="7137"/>
          <ac:graphicFrameMkLst>
            <pc:docMk/>
            <pc:sldMk cId="4112362577" sldId="667"/>
            <ac:graphicFrameMk id="50" creationId="{35F48F05-4BB6-AF7C-4386-392D4FD3A994}"/>
          </ac:graphicFrameMkLst>
        </pc:graphicFrameChg>
      </pc:sldChg>
      <pc:sldChg chg="addSp delSp modSp add replId">
        <pc:chgData name="Ryu InSun" userId="4f1b3529f5a42cd1" providerId="Windows Live" clId="Web-{C0E8E058-80D9-430D-B81D-363DC68B3131}" dt="2025-03-08T08:17:24.441" v="7145"/>
        <pc:sldMkLst>
          <pc:docMk/>
          <pc:sldMk cId="4253069057" sldId="668"/>
        </pc:sldMkLst>
        <pc:spChg chg="mod">
          <ac:chgData name="Ryu InSun" userId="4f1b3529f5a42cd1" providerId="Windows Live" clId="Web-{C0E8E058-80D9-430D-B81D-363DC68B3131}" dt="2025-03-08T08:09:25.243" v="6437" actId="1076"/>
          <ac:spMkLst>
            <pc:docMk/>
            <pc:sldMk cId="4253069057" sldId="668"/>
            <ac:spMk id="9" creationId="{DAB30D14-2B63-F99C-1C5A-1E6C99F0B99E}"/>
          </ac:spMkLst>
        </pc:spChg>
        <pc:spChg chg="add">
          <ac:chgData name="Ryu InSun" userId="4f1b3529f5a42cd1" providerId="Windows Live" clId="Web-{C0E8E058-80D9-430D-B81D-363DC68B3131}" dt="2025-03-08T08:09:42.322" v="6443"/>
          <ac:spMkLst>
            <pc:docMk/>
            <pc:sldMk cId="4253069057" sldId="668"/>
            <ac:spMk id="10" creationId="{2908EA07-F3AB-5F98-553D-D40E553168C9}"/>
          </ac:spMkLst>
        </pc:spChg>
        <pc:spChg chg="del">
          <ac:chgData name="Ryu InSun" userId="4f1b3529f5a42cd1" providerId="Windows Live" clId="Web-{C0E8E058-80D9-430D-B81D-363DC68B3131}" dt="2025-03-08T08:09:25.384" v="6438"/>
          <ac:spMkLst>
            <pc:docMk/>
            <pc:sldMk cId="4253069057" sldId="668"/>
            <ac:spMk id="11" creationId="{ED11304C-6BDD-3A54-3DDB-6FCB028333AF}"/>
          </ac:spMkLst>
        </pc:spChg>
        <pc:spChg chg="mod">
          <ac:chgData name="Ryu InSun" userId="4f1b3529f5a42cd1" providerId="Windows Live" clId="Web-{C0E8E058-80D9-430D-B81D-363DC68B3131}" dt="2025-03-08T08:09:29.103" v="6439" actId="20577"/>
          <ac:spMkLst>
            <pc:docMk/>
            <pc:sldMk cId="4253069057" sldId="668"/>
            <ac:spMk id="24" creationId="{B74B49A1-29DA-74C4-9F03-94915D26DFF8}"/>
          </ac:spMkLst>
        </pc:spChg>
        <pc:spChg chg="mod">
          <ac:chgData name="Ryu InSun" userId="4f1b3529f5a42cd1" providerId="Windows Live" clId="Web-{C0E8E058-80D9-430D-B81D-363DC68B3131}" dt="2025-03-08T08:09:31.337" v="6440" actId="20577"/>
          <ac:spMkLst>
            <pc:docMk/>
            <pc:sldMk cId="4253069057" sldId="668"/>
            <ac:spMk id="28" creationId="{4ECDCF00-F7B0-3A89-0231-51FE523FF776}"/>
          </ac:spMkLst>
        </pc:spChg>
        <pc:spChg chg="mod">
          <ac:chgData name="Ryu InSun" userId="4f1b3529f5a42cd1" providerId="Windows Live" clId="Web-{C0E8E058-80D9-430D-B81D-363DC68B3131}" dt="2025-03-08T08:09:32.837" v="6441" actId="20577"/>
          <ac:spMkLst>
            <pc:docMk/>
            <pc:sldMk cId="4253069057" sldId="668"/>
            <ac:spMk id="34" creationId="{12ED1440-EE16-9ADC-E4A4-347678CB4237}"/>
          </ac:spMkLst>
        </pc:spChg>
        <pc:spChg chg="del">
          <ac:chgData name="Ryu InSun" userId="4f1b3529f5a42cd1" providerId="Windows Live" clId="Web-{C0E8E058-80D9-430D-B81D-363DC68B3131}" dt="2025-03-08T08:09:41.759" v="6442"/>
          <ac:spMkLst>
            <pc:docMk/>
            <pc:sldMk cId="4253069057" sldId="668"/>
            <ac:spMk id="56" creationId="{B9F957C6-2FF7-0F8F-E99A-7087FAE063D6}"/>
          </ac:spMkLst>
        </pc:spChg>
        <pc:graphicFrameChg chg="mod modGraphic">
          <ac:chgData name="Ryu InSun" userId="4f1b3529f5a42cd1" providerId="Windows Live" clId="Web-{C0E8E058-80D9-430D-B81D-363DC68B3131}" dt="2025-03-08T08:17:24.441" v="7145"/>
          <ac:graphicFrameMkLst>
            <pc:docMk/>
            <pc:sldMk cId="4253069057" sldId="668"/>
            <ac:graphicFrameMk id="50" creationId="{AA5C5FA2-C2BE-7CF5-A61B-DD7BAEFCDE17}"/>
          </ac:graphicFrameMkLst>
        </pc:graphicFrameChg>
      </pc:sldChg>
      <pc:sldChg chg="addSp delSp modSp new mod setBg modClrScheme chgLayout">
        <pc:chgData name="Ryu InSun" userId="4f1b3529f5a42cd1" providerId="Windows Live" clId="Web-{C0E8E058-80D9-430D-B81D-363DC68B3131}" dt="2025-03-08T08:12:19.013" v="6649" actId="1076"/>
        <pc:sldMkLst>
          <pc:docMk/>
          <pc:sldMk cId="2910450702" sldId="669"/>
        </pc:sldMkLst>
        <pc:spChg chg="mod ord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2" creationId="{B470D6D6-2A4C-333D-945F-7217CD46B7A4}"/>
          </ac:spMkLst>
        </pc:spChg>
        <pc:spChg chg="del">
          <ac:chgData name="Ryu InSun" userId="4f1b3529f5a42cd1" providerId="Windows Live" clId="Web-{C0E8E058-80D9-430D-B81D-363DC68B3131}" dt="2025-03-08T08:10:38.885" v="6545"/>
          <ac:spMkLst>
            <pc:docMk/>
            <pc:sldMk cId="2910450702" sldId="669"/>
            <ac:spMk id="3" creationId="{C26F423B-2317-DEC6-DADF-7F04189B4822}"/>
          </ac:spMkLst>
        </pc:spChg>
        <pc:spChg chg="del">
          <ac:chgData name="Ryu InSun" userId="4f1b3529f5a42cd1" providerId="Windows Live" clId="Web-{C0E8E058-80D9-430D-B81D-363DC68B3131}" dt="2025-03-08T08:10:38.885" v="6545"/>
          <ac:spMkLst>
            <pc:docMk/>
            <pc:sldMk cId="2910450702" sldId="669"/>
            <ac:spMk id="4" creationId="{18A635CC-42B6-4066-7572-A3181A6A5976}"/>
          </ac:spMkLst>
        </pc:spChg>
        <pc:spChg chg="del">
          <ac:chgData name="Ryu InSun" userId="4f1b3529f5a42cd1" providerId="Windows Live" clId="Web-{C0E8E058-80D9-430D-B81D-363DC68B3131}" dt="2025-03-08T08:10:38.885" v="6545"/>
          <ac:spMkLst>
            <pc:docMk/>
            <pc:sldMk cId="2910450702" sldId="669"/>
            <ac:spMk id="5" creationId="{3B2F565B-B27D-B2BE-5A12-E48482972B11}"/>
          </ac:spMkLst>
        </pc:spChg>
        <pc:spChg chg="add mod">
          <ac:chgData name="Ryu InSun" userId="4f1b3529f5a42cd1" providerId="Windows Live" clId="Web-{C0E8E058-80D9-430D-B81D-363DC68B3131}" dt="2025-03-08T08:12:19.013" v="6649" actId="1076"/>
          <ac:spMkLst>
            <pc:docMk/>
            <pc:sldMk cId="2910450702" sldId="669"/>
            <ac:spMk id="6" creationId="{D614C46F-385A-E6CE-EDB8-E58FF3E192E1}"/>
          </ac:spMkLst>
        </pc:spChg>
        <pc:spChg chg="add del">
          <ac:chgData name="Ryu InSun" userId="4f1b3529f5a42cd1" providerId="Windows Live" clId="Web-{C0E8E058-80D9-430D-B81D-363DC68B3131}" dt="2025-03-08T08:10:48.370" v="6547"/>
          <ac:spMkLst>
            <pc:docMk/>
            <pc:sldMk cId="2910450702" sldId="669"/>
            <ac:spMk id="7" creationId="{C27D7A02-907B-496F-BA7E-AA3780733CA7}"/>
          </ac:spMkLst>
        </pc:spChg>
        <pc:spChg chg="add del">
          <ac:chgData name="Ryu InSun" userId="4f1b3529f5a42cd1" providerId="Windows Live" clId="Web-{C0E8E058-80D9-430D-B81D-363DC68B3131}" dt="2025-03-08T08:10:48.370" v="6547"/>
          <ac:spMkLst>
            <pc:docMk/>
            <pc:sldMk cId="2910450702" sldId="669"/>
            <ac:spMk id="9" creationId="{0FBA5268-0AE7-4CAD-9537-D0EB09E76406}"/>
          </ac:spMkLst>
        </pc:spChg>
        <pc:spChg chg="add del">
          <ac:chgData name="Ryu InSun" userId="4f1b3529f5a42cd1" providerId="Windows Live" clId="Web-{C0E8E058-80D9-430D-B81D-363DC68B3131}" dt="2025-03-08T08:10:48.370" v="6547"/>
          <ac:spMkLst>
            <pc:docMk/>
            <pc:sldMk cId="2910450702" sldId="669"/>
            <ac:spMk id="11" creationId="{088D065B-39DA-4077-B9CF-E489CE4C0169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3" creationId="{3629484E-3792-4B3D-89AD-7C8A1ED0E0D4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4" creationId="{FFD48BC7-DC40-47DE-87EE-9F4B6ECB9ABB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5" creationId="{E502BBC7-2C76-46F3-BC24-5985BC13DB88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6" creationId="{C7F28D52-2A5F-4D23-81AE-7CB8B591C7A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65E58A-2721-4A88-97EC-1CD8C3430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79DD1-439D-4D65-8C12-E36107E7B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8C0-C7A4-4E51-92BF-93BE9E89775C}" type="datetimeFigureOut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2025-03-13</a:t>
            </a:fld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078486-6465-4FC4-8E5F-E60C95DFAD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454AC-A70D-4D1B-AC21-BDA80E219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54D8-47D8-49BD-BA98-B22B940D03B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‹#›</a:t>
            </a:fld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75A1046B-FCB1-49E1-B2DC-2224A45541EC}" type="datetimeFigureOut">
              <a:rPr lang="ko-KR" altLang="en-US" smtClean="0"/>
              <a:pPr/>
              <a:t>2025-03-13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91BA544-E6D6-4609-AE7E-6EC86694E7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23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1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58063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7084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0E92AC7-C335-210F-B490-5610C969713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EFDA-45C8-C129-546B-10E31547671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14154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8" name="Google Shape;35;p47">
            <a:extLst>
              <a:ext uri="{FF2B5EF4-FFF2-40B4-BE49-F238E27FC236}">
                <a16:creationId xmlns:a16="http://schemas.microsoft.com/office/drawing/2014/main" id="{5F73FB12-4CD4-DB4F-C26A-2AB38C4F3CDD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372B-CE5E-99CE-9763-541D636D8DB0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85877672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0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87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노보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099F-A9B9-C014-FB36-4C195AA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3" y="755910"/>
            <a:ext cx="5353051" cy="5715000"/>
          </a:xfrm>
          <a:prstGeom prst="rect">
            <a:avLst/>
          </a:prstGeom>
        </p:spPr>
      </p:pic>
      <p:pic>
        <p:nvPicPr>
          <p:cNvPr id="4" name="그림 3" descr="여왕, 방, 갤러리, 묶음이(가) 표시된 사진&#10;&#10;자동 생성된 설명">
            <a:extLst>
              <a:ext uri="{FF2B5EF4-FFF2-40B4-BE49-F238E27FC236}">
                <a16:creationId xmlns:a16="http://schemas.microsoft.com/office/drawing/2014/main" id="{F89F0FF3-727E-6E92-8401-B6E51A83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6" y="771489"/>
            <a:ext cx="2225740" cy="5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367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179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9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970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82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41304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1" name="Google Shape;35;p47">
            <a:extLst>
              <a:ext uri="{FF2B5EF4-FFF2-40B4-BE49-F238E27FC236}">
                <a16:creationId xmlns:a16="http://schemas.microsoft.com/office/drawing/2014/main" id="{FC8CD7E3-BF6D-6F7D-6F81-A83671BE32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2BA60-04E0-AD7F-C13A-FF46C228E2E7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02607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15004544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56787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561924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83670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9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715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2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3507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112997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32813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9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7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4D740D-D053-E466-5688-D6EE1AEBD46C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Google Shape;56;p13">
            <a:extLst>
              <a:ext uri="{FF2B5EF4-FFF2-40B4-BE49-F238E27FC236}">
                <a16:creationId xmlns:a16="http://schemas.microsoft.com/office/drawing/2014/main" id="{AFB35F78-9E18-462D-AA93-926BBD4BB022}"/>
              </a:ext>
            </a:extLst>
          </p:cNvPr>
          <p:cNvGrpSpPr/>
          <p:nvPr userDrawn="1"/>
        </p:nvGrpSpPr>
        <p:grpSpPr>
          <a:xfrm>
            <a:off x="315205" y="720284"/>
            <a:ext cx="11534027" cy="71252"/>
            <a:chOff x="952471" y="2571744"/>
            <a:chExt cx="9496673" cy="45600"/>
          </a:xfrm>
        </p:grpSpPr>
        <p:sp>
          <p:nvSpPr>
            <p:cNvPr id="7" name="Google Shape;57;p13">
              <a:extLst>
                <a:ext uri="{FF2B5EF4-FFF2-40B4-BE49-F238E27FC236}">
                  <a16:creationId xmlns:a16="http://schemas.microsoft.com/office/drawing/2014/main" id="{AF8A5797-7C34-4953-9D45-ACB488A6066F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8" name="Google Shape;58;p13">
              <a:extLst>
                <a:ext uri="{FF2B5EF4-FFF2-40B4-BE49-F238E27FC236}">
                  <a16:creationId xmlns:a16="http://schemas.microsoft.com/office/drawing/2014/main" id="{A8C4F056-426E-4DF2-A1FF-AEE32A31CCA5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9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4E285AD-688D-44D1-A6E7-B9E1F58DB7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211593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18589838"/>
              </p:ext>
            </p:extLst>
          </p:nvPr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1" r:id="rId2"/>
    <p:sldLayoutId id="2147483688" r:id="rId3"/>
    <p:sldLayoutId id="2147483677" r:id="rId4"/>
    <p:sldLayoutId id="2147483671" r:id="rId5"/>
    <p:sldLayoutId id="2147483678" r:id="rId6"/>
    <p:sldLayoutId id="2147483696" r:id="rId7"/>
    <p:sldLayoutId id="2147483703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id="{D6EA9C28-3BC2-C65F-D478-20EF4E2F0EBD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46408841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 익힘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7E2D4EB4-E404-4DEE-A324-CDB2A74E90C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E162EC6D-706E-4076-9929-16D9017E184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C7738AD8-BF83-4E9E-B069-29150454CD4D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08D7A8DE-2995-449F-BA1E-61503EC8447A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6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11940634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12191D-67B8-4A1B-43BF-58008F2F5A6F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47CED072-CF82-41F9-8CA8-FB15A43BD2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BB8F9E26-2F02-4510-AA1F-41E255242145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D37D5804-308C-489B-939D-097C7EFCB0D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F75D507F-C64E-4485-94E2-9A77AD4C2BD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6D876F8-F6E3-42B2-8DC6-5EC59246145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F6577664-FF12-44D0-B659-03796C250D5F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18A8064C-13D3-4FF9-903A-490ADC4C8567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86F89ED5-2581-49F7-B440-62A09BA54181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8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lang="ko-KR" altLang="en-US" sz="40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lang="en-US" altLang="ko-KR" sz="4000" b="1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485751" y="2737776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- 5,6</a:t>
            </a:r>
            <a:r>
              <a:rPr lang="ko-KR" altLang="en-US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수학 </a:t>
            </a: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lang="en-US" altLang="ko-KR" sz="4000" b="1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622574" cy="282545"/>
            <a:chOff x="588412" y="3728361"/>
            <a:chExt cx="5622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434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가위바위보로 놀이 순서를 정하고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왼손을 들어 손가락을 모두 펼칩니다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D0EF539-B121-495E-9FDF-5F524D3F72CF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1" name="타원형 설명선 481">
            <a:extLst>
              <a:ext uri="{FF2B5EF4-FFF2-40B4-BE49-F238E27FC236}">
                <a16:creationId xmlns:a16="http://schemas.microsoft.com/office/drawing/2014/main" id="{B030A08A-740B-428A-9368-B2FCE7476C5C}"/>
              </a:ext>
            </a:extLst>
          </p:cNvPr>
          <p:cNvSpPr/>
          <p:nvPr/>
        </p:nvSpPr>
        <p:spPr>
          <a:xfrm>
            <a:off x="7146900" y="215950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04BF4D-549F-FE2A-E538-4BEB04DFD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483" y="2770982"/>
            <a:ext cx="4633488" cy="25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8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645031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각자 오른손으로 카드를 한 장씩 가져오고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가져온 카드를 뒤집어 수가 보이도록 놓습니다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1483690-6EB5-498E-AA34-F359DC5C1F5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CD24E3A-C82D-4183-BC39-43C745BBA9D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1BE6B91-6B83-47B8-A368-CF3A709EA2C7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E852D1-E586-4462-D847-08ABBDF5B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31" y="2791693"/>
            <a:ext cx="4644367" cy="26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2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645031" y="2186279"/>
            <a:ext cx="5476092" cy="282545"/>
            <a:chOff x="588412" y="4290080"/>
            <a:chExt cx="5476092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3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287721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자신의 차례가 되면 카드에 적힌 수와 크기를 비교하는 조건을 만들어 이야기합니다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1C5E79-CEBE-4EE3-8768-431838AA5CF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B90B7CE8-264E-4BBC-82F0-C5E2938E63C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9D62BDC-895D-4841-86D9-35833055DC32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5FD8F2-77DB-4E0C-1FEF-811FFEE9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120" y="2759440"/>
            <a:ext cx="4647582" cy="259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1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645031" y="2186279"/>
            <a:ext cx="5252919" cy="399110"/>
            <a:chOff x="588412" y="4771852"/>
            <a:chExt cx="5252919" cy="3991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4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5064548" cy="39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조건에 해당하는 사람은 모두 손가락을 하나 접습니다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FF114F4-0C7B-47A2-8A8A-2135EC765B4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29B6B28E-9871-402F-9957-C99573AA4A4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928A7F7-2BBE-480D-8690-323AE6A26889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2FC7DB-065F-D8D8-5E87-6442DB6A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455" y="2832158"/>
            <a:ext cx="4590097" cy="25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7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B3AAF9-DB0B-4E4C-91DD-18C707FFDFF1}"/>
              </a:ext>
            </a:extLst>
          </p:cNvPr>
          <p:cNvGrpSpPr/>
          <p:nvPr/>
        </p:nvGrpSpPr>
        <p:grpSpPr>
          <a:xfrm>
            <a:off x="1645031" y="2186279"/>
            <a:ext cx="5864025" cy="461343"/>
            <a:chOff x="588412" y="5070199"/>
            <a:chExt cx="5864025" cy="46134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0866217-4832-44DF-B7EA-65CC1462371E}"/>
                </a:ext>
              </a:extLst>
            </p:cNvPr>
            <p:cNvSpPr/>
            <p:nvPr/>
          </p:nvSpPr>
          <p:spPr>
            <a:xfrm>
              <a:off x="588412" y="5148158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5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59547E63-1C1F-4B66-AF98-92B9ED9B723B}"/>
                </a:ext>
              </a:extLst>
            </p:cNvPr>
            <p:cNvSpPr txBox="1"/>
            <p:nvPr/>
          </p:nvSpPr>
          <p:spPr>
            <a:xfrm>
              <a:off x="776783" y="5070199"/>
              <a:ext cx="5675654" cy="461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사용한 카드는 한쪽에 모아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둡니다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AC7D07-F4E0-42BA-93D4-87F9675B36E4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4EE4E1-C26F-4676-A48F-1F1DC0C73EB2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5C2E7E47-9C7E-4FEA-9914-52B2C868754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4233AC-4E61-4749-8FB7-CA04BFFFAB8A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F6A97E3-5715-4111-96B3-6A95419C471A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7F0F994E-4E74-4246-B64D-053B31B3608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래픽 2" descr="자녀">
            <a:extLst>
              <a:ext uri="{FF2B5EF4-FFF2-40B4-BE49-F238E27FC236}">
                <a16:creationId xmlns:a16="http://schemas.microsoft.com/office/drawing/2014/main" id="{D00E1CFE-759F-4953-AB82-943C5677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1123" y="5068779"/>
            <a:ext cx="457200" cy="457200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E1805DE-55FF-4B4A-86FC-CF53E304E888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E5CC6E1-29C5-4249-BFEA-2E9461FEA95A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3122513-960F-41C9-BE80-9CBAB55D159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41D350-5CAC-97CC-4AAB-8FC3F4340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2804284"/>
            <a:ext cx="4585580" cy="25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5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A83BE8-B4DD-4A2F-BAEE-685B53B5100B}"/>
              </a:ext>
            </a:extLst>
          </p:cNvPr>
          <p:cNvGrpSpPr/>
          <p:nvPr/>
        </p:nvGrpSpPr>
        <p:grpSpPr>
          <a:xfrm>
            <a:off x="1645031" y="2171808"/>
            <a:ext cx="7866475" cy="282545"/>
            <a:chOff x="588412" y="5507636"/>
            <a:chExt cx="7866475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30C5FA9-C2CE-4A8A-B71F-1CADD906705A}"/>
                </a:ext>
              </a:extLst>
            </p:cNvPr>
            <p:cNvSpPr/>
            <p:nvPr/>
          </p:nvSpPr>
          <p:spPr>
            <a:xfrm>
              <a:off x="588412" y="5585595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6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E167C75A-1DC9-4722-BA66-F7E5BBC1047F}"/>
                </a:ext>
              </a:extLst>
            </p:cNvPr>
            <p:cNvSpPr txBox="1"/>
            <p:nvPr/>
          </p:nvSpPr>
          <p:spPr>
            <a:xfrm>
              <a:off x="776783" y="5507636"/>
              <a:ext cx="7678104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남은 카드가 없을 때까지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2~5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의 순서대로 놀이를 반복합니다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펼친 손가락이 많은 사람이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D42436-045F-4CF6-9DD8-6795DC6EE9DC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190A71-2553-4AF6-BEAD-2F61CB74D65D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F9705D44-62EA-4649-AD5E-AF294FA876A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EC2E8A-6EC7-4B66-8DA0-BBD5D7A8E23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BEB534A4-9973-408B-BD38-4F2DBF50066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E24F4AF-3B1B-4F52-BA73-F13DF41AD6FC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7165CA-CF02-654E-51E7-861F76527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03" y="2761989"/>
            <a:ext cx="4662961" cy="26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3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BC11A00-CC0D-4B02-858B-7765A7E69A5D}"/>
              </a:ext>
            </a:extLst>
          </p:cNvPr>
          <p:cNvSpPr/>
          <p:nvPr/>
        </p:nvSpPr>
        <p:spPr>
          <a:xfrm>
            <a:off x="3035925" y="2628115"/>
            <a:ext cx="1512000" cy="3092438"/>
          </a:xfrm>
          <a:prstGeom prst="roundRect">
            <a:avLst>
              <a:gd name="adj" fmla="val 593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AA3F2CC-E775-4D78-8E0B-9DEF27A66C42}"/>
              </a:ext>
            </a:extLst>
          </p:cNvPr>
          <p:cNvSpPr/>
          <p:nvPr/>
        </p:nvSpPr>
        <p:spPr>
          <a:xfrm>
            <a:off x="4818077" y="2628115"/>
            <a:ext cx="1512000" cy="3092438"/>
          </a:xfrm>
          <a:prstGeom prst="roundRect">
            <a:avLst>
              <a:gd name="adj" fmla="val 593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17F9B1F-5953-45A7-8CF3-FAAEB9E50CF4}"/>
              </a:ext>
            </a:extLst>
          </p:cNvPr>
          <p:cNvSpPr/>
          <p:nvPr/>
        </p:nvSpPr>
        <p:spPr>
          <a:xfrm>
            <a:off x="6558053" y="2628115"/>
            <a:ext cx="1512000" cy="3092438"/>
          </a:xfrm>
          <a:prstGeom prst="roundRect">
            <a:avLst>
              <a:gd name="adj" fmla="val 593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4D126F4-D893-4703-A198-990F13488A84}"/>
              </a:ext>
            </a:extLst>
          </p:cNvPr>
          <p:cNvSpPr/>
          <p:nvPr/>
        </p:nvSpPr>
        <p:spPr>
          <a:xfrm>
            <a:off x="1204467" y="2628115"/>
            <a:ext cx="1512000" cy="3092438"/>
          </a:xfrm>
          <a:prstGeom prst="roundRect">
            <a:avLst>
              <a:gd name="adj" fmla="val 59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B9B5E8-0337-46FE-A138-CFC03669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0C335B-E014-4DC2-98FA-F0ADA353E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228235-7E5F-46B9-80A9-D4FBA80FA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C60CFC-E45D-4642-9771-E0BD00B35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쫙 편 손바닥">
            <a:extLst>
              <a:ext uri="{FF2B5EF4-FFF2-40B4-BE49-F238E27FC236}">
                <a16:creationId xmlns:a16="http://schemas.microsoft.com/office/drawing/2014/main" id="{165C1E5B-C3DE-40E0-9192-43129CBF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53" y="2781749"/>
            <a:ext cx="1273206" cy="12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FCB386-7B3A-4B2A-8C72-2EAF201F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57" y="4160396"/>
            <a:ext cx="906798" cy="1109208"/>
          </a:xfrm>
          <a:prstGeom prst="roundRect">
            <a:avLst>
              <a:gd name="adj" fmla="val 7513"/>
            </a:avLst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02ADA2-895D-46C2-B8B2-ED7C286E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15" y="4160396"/>
            <a:ext cx="906798" cy="1109208"/>
          </a:xfrm>
          <a:prstGeom prst="roundRect">
            <a:avLst>
              <a:gd name="adj" fmla="val 7513"/>
            </a:avLst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C98AF7-6F3F-4D30-B827-248B1984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67" y="4160396"/>
            <a:ext cx="906798" cy="1109208"/>
          </a:xfrm>
          <a:prstGeom prst="roundRect">
            <a:avLst>
              <a:gd name="adj" fmla="val 7513"/>
            </a:avLst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DDB01B-0476-4412-A8EC-E68677D7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43" y="4160396"/>
            <a:ext cx="906798" cy="1109208"/>
          </a:xfrm>
          <a:prstGeom prst="roundRect">
            <a:avLst>
              <a:gd name="adj" fmla="val 7513"/>
            </a:avLst>
          </a:prstGeom>
        </p:spPr>
      </p:pic>
      <p:pic>
        <p:nvPicPr>
          <p:cNvPr id="12" name="Picture 2" descr="쫙 편 손바닥">
            <a:extLst>
              <a:ext uri="{FF2B5EF4-FFF2-40B4-BE49-F238E27FC236}">
                <a16:creationId xmlns:a16="http://schemas.microsoft.com/office/drawing/2014/main" id="{D5A6ED11-9388-482E-AD19-2F6CA2CE6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1" y="2781749"/>
            <a:ext cx="1273206" cy="12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쫙 편 손바닥">
            <a:extLst>
              <a:ext uri="{FF2B5EF4-FFF2-40B4-BE49-F238E27FC236}">
                <a16:creationId xmlns:a16="http://schemas.microsoft.com/office/drawing/2014/main" id="{8A8E8324-A352-42F5-BCC3-95B6785BC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963" y="2781749"/>
            <a:ext cx="1273206" cy="12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쫙 편 손바닥">
            <a:extLst>
              <a:ext uri="{FF2B5EF4-FFF2-40B4-BE49-F238E27FC236}">
                <a16:creationId xmlns:a16="http://schemas.microsoft.com/office/drawing/2014/main" id="{BCFF2FDD-D896-4EDD-8AE3-094FD2753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39" y="2781749"/>
            <a:ext cx="1273206" cy="12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8E190C6-6BC7-4697-8A75-BEEDD44ACF43}"/>
              </a:ext>
            </a:extLst>
          </p:cNvPr>
          <p:cNvSpPr/>
          <p:nvPr/>
        </p:nvSpPr>
        <p:spPr>
          <a:xfrm>
            <a:off x="1516557" y="5319075"/>
            <a:ext cx="900000" cy="288000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손가락 접기</a:t>
            </a:r>
            <a:endParaRPr lang="ko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0E26E2F-5C5A-4E6F-B348-CB764131654A}"/>
              </a:ext>
            </a:extLst>
          </p:cNvPr>
          <p:cNvSpPr/>
          <p:nvPr/>
        </p:nvSpPr>
        <p:spPr>
          <a:xfrm>
            <a:off x="3348015" y="5319075"/>
            <a:ext cx="900000" cy="288000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손가락 접기</a:t>
            </a:r>
            <a:endParaRPr lang="ko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D09F7FF-7887-43EC-8F3A-AF9CAB3252C5}"/>
              </a:ext>
            </a:extLst>
          </p:cNvPr>
          <p:cNvSpPr/>
          <p:nvPr/>
        </p:nvSpPr>
        <p:spPr>
          <a:xfrm>
            <a:off x="5130167" y="5319075"/>
            <a:ext cx="900000" cy="288000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손가락 접기</a:t>
            </a:r>
            <a:endParaRPr lang="ko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2209374-ECDA-4E94-98D1-B7DC5C78B4F3}"/>
              </a:ext>
            </a:extLst>
          </p:cNvPr>
          <p:cNvSpPr/>
          <p:nvPr/>
        </p:nvSpPr>
        <p:spPr>
          <a:xfrm>
            <a:off x="6870143" y="5319075"/>
            <a:ext cx="900000" cy="288000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손가락 접기</a:t>
            </a:r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FF9E2D-9B25-419D-B04B-444F87712DD4}"/>
              </a:ext>
            </a:extLst>
          </p:cNvPr>
          <p:cNvSpPr/>
          <p:nvPr/>
        </p:nvSpPr>
        <p:spPr>
          <a:xfrm>
            <a:off x="3545395" y="1990803"/>
            <a:ext cx="1556060" cy="392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가져오기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59C84C-7703-4E01-96BE-DBE04C2D8CB8}"/>
              </a:ext>
            </a:extLst>
          </p:cNvPr>
          <p:cNvGrpSpPr/>
          <p:nvPr/>
        </p:nvGrpSpPr>
        <p:grpSpPr>
          <a:xfrm>
            <a:off x="8202764" y="5559080"/>
            <a:ext cx="650653" cy="293321"/>
            <a:chOff x="8202764" y="5559080"/>
            <a:chExt cx="650653" cy="29332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65CFBFC-8ACB-4230-8513-306FFA15B6C9}"/>
                </a:ext>
              </a:extLst>
            </p:cNvPr>
            <p:cNvGrpSpPr/>
            <p:nvPr/>
          </p:nvGrpSpPr>
          <p:grpSpPr>
            <a:xfrm>
              <a:off x="8202764" y="5559080"/>
              <a:ext cx="291946" cy="291946"/>
              <a:chOff x="1380932" y="5665612"/>
              <a:chExt cx="291946" cy="291946"/>
            </a:xfrm>
          </p:grpSpPr>
          <p:sp>
            <p:nvSpPr>
              <p:cNvPr id="31" name="Google Shape;534;p13">
                <a:extLst>
                  <a:ext uri="{FF2B5EF4-FFF2-40B4-BE49-F238E27FC236}">
                    <a16:creationId xmlns:a16="http://schemas.microsoft.com/office/drawing/2014/main" id="{CEAEB814-3FE1-4DC4-92A6-0AD79A903E66}"/>
                  </a:ext>
                </a:extLst>
              </p:cNvPr>
              <p:cNvSpPr/>
              <p:nvPr/>
            </p:nvSpPr>
            <p:spPr>
              <a:xfrm>
                <a:off x="1380932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32" name="Google Shape;535;p13">
                <a:extLst>
                  <a:ext uri="{FF2B5EF4-FFF2-40B4-BE49-F238E27FC236}">
                    <a16:creationId xmlns:a16="http://schemas.microsoft.com/office/drawing/2014/main" id="{A7870C0C-8783-4473-B4CB-3EEFFA95F7A8}"/>
                  </a:ext>
                </a:extLst>
              </p:cNvPr>
              <p:cNvSpPr/>
              <p:nvPr/>
            </p:nvSpPr>
            <p:spPr>
              <a:xfrm>
                <a:off x="1450704" y="5736131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endParaRPr sz="90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B648E8-6F96-4D69-A6F8-564047BD30CD}"/>
                </a:ext>
              </a:extLst>
            </p:cNvPr>
            <p:cNvSpPr/>
            <p:nvPr/>
          </p:nvSpPr>
          <p:spPr>
            <a:xfrm>
              <a:off x="8564482" y="5560455"/>
              <a:ext cx="288935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예시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FCE7ACF-2BD7-452F-926F-A236AEF68035}"/>
              </a:ext>
            </a:extLst>
          </p:cNvPr>
          <p:cNvGrpSpPr/>
          <p:nvPr/>
        </p:nvGrpSpPr>
        <p:grpSpPr>
          <a:xfrm rot="10800000" flipH="1">
            <a:off x="449023" y="3598877"/>
            <a:ext cx="143221" cy="322246"/>
            <a:chOff x="3632982" y="3688580"/>
            <a:chExt cx="328246" cy="73855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7953324-BC06-4870-8535-C76E5CF3EF66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Chevron Right">
              <a:extLst>
                <a:ext uri="{FF2B5EF4-FFF2-40B4-BE49-F238E27FC236}">
                  <a16:creationId xmlns:a16="http://schemas.microsoft.com/office/drawing/2014/main" id="{7FB5E5CE-3723-460E-B6E1-8725741A53B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46" name="Group 57">
            <a:extLst>
              <a:ext uri="{FF2B5EF4-FFF2-40B4-BE49-F238E27FC236}">
                <a16:creationId xmlns:a16="http://schemas.microsoft.com/office/drawing/2014/main" id="{A5D8D667-88BE-47B2-97C8-2195D7D4FE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4465348"/>
              </p:ext>
            </p:extLst>
          </p:nvPr>
        </p:nvGraphicFramePr>
        <p:xfrm>
          <a:off x="9125395" y="1034776"/>
          <a:ext cx="3026272" cy="225070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가져오기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카드는 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장으로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한 번 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1-1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한장씩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노출됨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그래서 게임은 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회만 가능함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전체의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모수는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18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슬라이드에 나오는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144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 중에 랜덤하게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장을 선정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손가락 접기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손가락이 하나씩 접히는 모션이 노출됨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(2-1)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손가락 접히는 순서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엄지→검지→중지→약지→소지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예시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랜덤 카드와 손 모양이 노출됨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931165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56246"/>
                  </a:ext>
                </a:extLst>
              </a:tr>
            </a:tbl>
          </a:graphicData>
        </a:graphic>
      </p:graphicFrame>
      <p:sp>
        <p:nvSpPr>
          <p:cNvPr id="47" name="타원형 설명선 481">
            <a:extLst>
              <a:ext uri="{FF2B5EF4-FFF2-40B4-BE49-F238E27FC236}">
                <a16:creationId xmlns:a16="http://schemas.microsoft.com/office/drawing/2014/main" id="{B82303BB-69A4-4592-9C8E-AC8B776EB57B}"/>
              </a:ext>
            </a:extLst>
          </p:cNvPr>
          <p:cNvSpPr/>
          <p:nvPr/>
        </p:nvSpPr>
        <p:spPr>
          <a:xfrm>
            <a:off x="3466107" y="181278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8" name="타원형 설명선 481">
            <a:extLst>
              <a:ext uri="{FF2B5EF4-FFF2-40B4-BE49-F238E27FC236}">
                <a16:creationId xmlns:a16="http://schemas.microsoft.com/office/drawing/2014/main" id="{AF03A7F1-E3E8-47CF-AF09-A4BF75826E67}"/>
              </a:ext>
            </a:extLst>
          </p:cNvPr>
          <p:cNvSpPr/>
          <p:nvPr/>
        </p:nvSpPr>
        <p:spPr>
          <a:xfrm>
            <a:off x="1361467" y="528951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0" name="타원형 설명선 481">
            <a:extLst>
              <a:ext uri="{FF2B5EF4-FFF2-40B4-BE49-F238E27FC236}">
                <a16:creationId xmlns:a16="http://schemas.microsoft.com/office/drawing/2014/main" id="{E9BA99AD-640B-4379-B747-A9341EFFF7EB}"/>
              </a:ext>
            </a:extLst>
          </p:cNvPr>
          <p:cNvSpPr/>
          <p:nvPr/>
        </p:nvSpPr>
        <p:spPr>
          <a:xfrm>
            <a:off x="8492949" y="543345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3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03FD2D5-4AE0-479A-9EF9-7B0B212EB7FE}"/>
              </a:ext>
            </a:extLst>
          </p:cNvPr>
          <p:cNvSpPr/>
          <p:nvPr/>
        </p:nvSpPr>
        <p:spPr>
          <a:xfrm>
            <a:off x="7213319" y="2113665"/>
            <a:ext cx="1627899" cy="3925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52" name="타원형 설명선 481">
            <a:extLst>
              <a:ext uri="{FF2B5EF4-FFF2-40B4-BE49-F238E27FC236}">
                <a16:creationId xmlns:a16="http://schemas.microsoft.com/office/drawing/2014/main" id="{0BD24F56-1648-40B8-9684-8C017DB65125}"/>
              </a:ext>
            </a:extLst>
          </p:cNvPr>
          <p:cNvSpPr/>
          <p:nvPr/>
        </p:nvSpPr>
        <p:spPr>
          <a:xfrm>
            <a:off x="7090546" y="196849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F52FA3-972C-4CBE-AB60-3A4877211A3B}"/>
              </a:ext>
            </a:extLst>
          </p:cNvPr>
          <p:cNvSpPr txBox="1"/>
          <p:nvPr/>
        </p:nvSpPr>
        <p:spPr>
          <a:xfrm>
            <a:off x="125089" y="6189921"/>
            <a:ext cx="384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셀바스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손바닥 색을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다르게 적용해주세요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!(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다문화 고려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….) 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8" name="Picture 4" descr="https://search.pstatic.net/common/?src=http%3A%2F%2Fimgnews.naver.net%2Fimage%2F5003%2F2015%2F02%2F24%2F20150224164741_592258_500_268_99_20150224165103.jpg&amp;type=sc960_832">
            <a:extLst>
              <a:ext uri="{FF2B5EF4-FFF2-40B4-BE49-F238E27FC236}">
                <a16:creationId xmlns:a16="http://schemas.microsoft.com/office/drawing/2014/main" id="{FA0D4C08-C80E-4443-8F10-C74A56B41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65691" r="65405" b="5197"/>
          <a:stretch/>
        </p:blipFill>
        <p:spPr bwMode="auto">
          <a:xfrm>
            <a:off x="3838308" y="6189921"/>
            <a:ext cx="1114071" cy="5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https://search.pstatic.net/common/?src=http%3A%2F%2Fimgnews.naver.net%2Fimage%2F5003%2F2015%2F02%2F24%2F20150224164741_592258_500_268_99_20150224165103.jpg&amp;type=sc960_832">
            <a:extLst>
              <a:ext uri="{FF2B5EF4-FFF2-40B4-BE49-F238E27FC236}">
                <a16:creationId xmlns:a16="http://schemas.microsoft.com/office/drawing/2014/main" id="{9954A192-F3E2-4403-9280-285604285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65691" r="32711" b="5197"/>
          <a:stretch/>
        </p:blipFill>
        <p:spPr bwMode="auto">
          <a:xfrm>
            <a:off x="4917470" y="6189921"/>
            <a:ext cx="622389" cy="5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https://search.pstatic.net/common/?src=http%3A%2F%2Fimgnews.naver.net%2Fimage%2F5003%2F2015%2F02%2F24%2F20150224164741_592258_500_268_99_20150224165103.jpg&amp;type=sc960_832">
            <a:extLst>
              <a:ext uri="{FF2B5EF4-FFF2-40B4-BE49-F238E27FC236}">
                <a16:creationId xmlns:a16="http://schemas.microsoft.com/office/drawing/2014/main" id="{53F35113-5EC5-4F9A-90FC-D4456FC1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8" t="65691" r="635" b="5197"/>
          <a:stretch/>
        </p:blipFill>
        <p:spPr bwMode="auto">
          <a:xfrm>
            <a:off x="5464835" y="6189921"/>
            <a:ext cx="622389" cy="5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타원형 설명선 481">
            <a:extLst>
              <a:ext uri="{FF2B5EF4-FFF2-40B4-BE49-F238E27FC236}">
                <a16:creationId xmlns:a16="http://schemas.microsoft.com/office/drawing/2014/main" id="{BF489244-7D18-4BF8-9425-C5C0B7B194FF}"/>
              </a:ext>
            </a:extLst>
          </p:cNvPr>
          <p:cNvSpPr/>
          <p:nvPr/>
        </p:nvSpPr>
        <p:spPr>
          <a:xfrm>
            <a:off x="1408557" y="410388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9" name="타원형 설명선 481">
            <a:extLst>
              <a:ext uri="{FF2B5EF4-FFF2-40B4-BE49-F238E27FC236}">
                <a16:creationId xmlns:a16="http://schemas.microsoft.com/office/drawing/2014/main" id="{7C0339A1-375E-496C-AF18-CCFBF011603C}"/>
              </a:ext>
            </a:extLst>
          </p:cNvPr>
          <p:cNvSpPr/>
          <p:nvPr/>
        </p:nvSpPr>
        <p:spPr>
          <a:xfrm>
            <a:off x="1408557" y="297243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4A145D0-E918-4B0B-8330-2B909C23FC7D}"/>
              </a:ext>
            </a:extLst>
          </p:cNvPr>
          <p:cNvSpPr/>
          <p:nvPr/>
        </p:nvSpPr>
        <p:spPr>
          <a:xfrm>
            <a:off x="5168493" y="1990803"/>
            <a:ext cx="1556060" cy="392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가져오기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1" name="텍스트 개체 틀 7">
            <a:extLst>
              <a:ext uri="{FF2B5EF4-FFF2-40B4-BE49-F238E27FC236}">
                <a16:creationId xmlns:a16="http://schemas.microsoft.com/office/drawing/2014/main" id="{AB55A5E6-8CC6-4308-B9F9-C95434CFC4B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</p:spTree>
    <p:extLst>
      <p:ext uri="{BB962C8B-B14F-4D97-AF65-F5344CB8AC3E}">
        <p14:creationId xmlns:p14="http://schemas.microsoft.com/office/powerpoint/2010/main" val="1654728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BC11A00-CC0D-4B02-858B-7765A7E69A5D}"/>
              </a:ext>
            </a:extLst>
          </p:cNvPr>
          <p:cNvSpPr/>
          <p:nvPr/>
        </p:nvSpPr>
        <p:spPr>
          <a:xfrm>
            <a:off x="3035925" y="2628115"/>
            <a:ext cx="1512000" cy="3092438"/>
          </a:xfrm>
          <a:prstGeom prst="roundRect">
            <a:avLst>
              <a:gd name="adj" fmla="val 593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AA3F2CC-E775-4D78-8E0B-9DEF27A66C42}"/>
              </a:ext>
            </a:extLst>
          </p:cNvPr>
          <p:cNvSpPr/>
          <p:nvPr/>
        </p:nvSpPr>
        <p:spPr>
          <a:xfrm>
            <a:off x="4818077" y="2628115"/>
            <a:ext cx="1512000" cy="3092438"/>
          </a:xfrm>
          <a:prstGeom prst="roundRect">
            <a:avLst>
              <a:gd name="adj" fmla="val 593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17F9B1F-5953-45A7-8CF3-FAAEB9E50CF4}"/>
              </a:ext>
            </a:extLst>
          </p:cNvPr>
          <p:cNvSpPr/>
          <p:nvPr/>
        </p:nvSpPr>
        <p:spPr>
          <a:xfrm>
            <a:off x="6558053" y="2628115"/>
            <a:ext cx="1512000" cy="3092438"/>
          </a:xfrm>
          <a:prstGeom prst="roundRect">
            <a:avLst>
              <a:gd name="adj" fmla="val 593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4D126F4-D893-4703-A198-990F13488A84}"/>
              </a:ext>
            </a:extLst>
          </p:cNvPr>
          <p:cNvSpPr/>
          <p:nvPr/>
        </p:nvSpPr>
        <p:spPr>
          <a:xfrm>
            <a:off x="1204467" y="2628115"/>
            <a:ext cx="1512000" cy="3092438"/>
          </a:xfrm>
          <a:prstGeom prst="roundRect">
            <a:avLst>
              <a:gd name="adj" fmla="val 59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B9B5E8-0337-46FE-A138-CFC03669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0C335B-E014-4DC2-98FA-F0ADA353E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228235-7E5F-46B9-80A9-D4FBA80FA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C60CFC-E45D-4642-9771-E0BD00B35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쫙 편 손바닥">
            <a:extLst>
              <a:ext uri="{FF2B5EF4-FFF2-40B4-BE49-F238E27FC236}">
                <a16:creationId xmlns:a16="http://schemas.microsoft.com/office/drawing/2014/main" id="{165C1E5B-C3DE-40E0-9192-43129CBF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53" y="2781749"/>
            <a:ext cx="1273206" cy="12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FCB386-7B3A-4B2A-8C72-2EAF201F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57" y="4160396"/>
            <a:ext cx="906798" cy="1109208"/>
          </a:xfrm>
          <a:prstGeom prst="roundRect">
            <a:avLst>
              <a:gd name="adj" fmla="val 7513"/>
            </a:avLst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02ADA2-895D-46C2-B8B2-ED7C286E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15" y="4160396"/>
            <a:ext cx="906798" cy="1109208"/>
          </a:xfrm>
          <a:prstGeom prst="roundRect">
            <a:avLst>
              <a:gd name="adj" fmla="val 7513"/>
            </a:avLst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C98AF7-6F3F-4D30-B827-248B1984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67" y="4160396"/>
            <a:ext cx="906798" cy="1109208"/>
          </a:xfrm>
          <a:prstGeom prst="roundRect">
            <a:avLst>
              <a:gd name="adj" fmla="val 7513"/>
            </a:avLst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DDB01B-0476-4412-A8EC-E68677D7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43" y="4160396"/>
            <a:ext cx="906798" cy="1109208"/>
          </a:xfrm>
          <a:prstGeom prst="roundRect">
            <a:avLst>
              <a:gd name="adj" fmla="val 7513"/>
            </a:avLst>
          </a:prstGeom>
        </p:spPr>
      </p:pic>
      <p:pic>
        <p:nvPicPr>
          <p:cNvPr id="12" name="Picture 2" descr="쫙 편 손바닥">
            <a:extLst>
              <a:ext uri="{FF2B5EF4-FFF2-40B4-BE49-F238E27FC236}">
                <a16:creationId xmlns:a16="http://schemas.microsoft.com/office/drawing/2014/main" id="{D5A6ED11-9388-482E-AD19-2F6CA2CE6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1" y="2781749"/>
            <a:ext cx="1273206" cy="12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쫙 편 손바닥">
            <a:extLst>
              <a:ext uri="{FF2B5EF4-FFF2-40B4-BE49-F238E27FC236}">
                <a16:creationId xmlns:a16="http://schemas.microsoft.com/office/drawing/2014/main" id="{8A8E8324-A352-42F5-BCC3-95B6785BC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963" y="2781749"/>
            <a:ext cx="1273206" cy="12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쫙 편 손바닥">
            <a:extLst>
              <a:ext uri="{FF2B5EF4-FFF2-40B4-BE49-F238E27FC236}">
                <a16:creationId xmlns:a16="http://schemas.microsoft.com/office/drawing/2014/main" id="{BCFF2FDD-D896-4EDD-8AE3-094FD2753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39" y="2781749"/>
            <a:ext cx="1273206" cy="12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8E190C6-6BC7-4697-8A75-BEEDD44ACF43}"/>
              </a:ext>
            </a:extLst>
          </p:cNvPr>
          <p:cNvSpPr/>
          <p:nvPr/>
        </p:nvSpPr>
        <p:spPr>
          <a:xfrm>
            <a:off x="1516557" y="5319075"/>
            <a:ext cx="900000" cy="288000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손가락 접기</a:t>
            </a:r>
            <a:endParaRPr lang="ko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0E26E2F-5C5A-4E6F-B348-CB764131654A}"/>
              </a:ext>
            </a:extLst>
          </p:cNvPr>
          <p:cNvSpPr/>
          <p:nvPr/>
        </p:nvSpPr>
        <p:spPr>
          <a:xfrm>
            <a:off x="3348015" y="5319075"/>
            <a:ext cx="900000" cy="288000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손가락 접기</a:t>
            </a:r>
            <a:endParaRPr lang="ko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D09F7FF-7887-43EC-8F3A-AF9CAB3252C5}"/>
              </a:ext>
            </a:extLst>
          </p:cNvPr>
          <p:cNvSpPr/>
          <p:nvPr/>
        </p:nvSpPr>
        <p:spPr>
          <a:xfrm>
            <a:off x="5130167" y="5319075"/>
            <a:ext cx="900000" cy="288000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손가락 접기</a:t>
            </a:r>
            <a:endParaRPr lang="ko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2209374-ECDA-4E94-98D1-B7DC5C78B4F3}"/>
              </a:ext>
            </a:extLst>
          </p:cNvPr>
          <p:cNvSpPr/>
          <p:nvPr/>
        </p:nvSpPr>
        <p:spPr>
          <a:xfrm>
            <a:off x="6870143" y="5319075"/>
            <a:ext cx="900000" cy="288000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손가락 접기</a:t>
            </a:r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FF9E2D-9B25-419D-B04B-444F87712DD4}"/>
              </a:ext>
            </a:extLst>
          </p:cNvPr>
          <p:cNvSpPr/>
          <p:nvPr/>
        </p:nvSpPr>
        <p:spPr>
          <a:xfrm>
            <a:off x="3545395" y="1990803"/>
            <a:ext cx="1556060" cy="392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가져오기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59C84C-7703-4E01-96BE-DBE04C2D8CB8}"/>
              </a:ext>
            </a:extLst>
          </p:cNvPr>
          <p:cNvGrpSpPr/>
          <p:nvPr/>
        </p:nvGrpSpPr>
        <p:grpSpPr>
          <a:xfrm>
            <a:off x="8202764" y="5559080"/>
            <a:ext cx="650653" cy="293321"/>
            <a:chOff x="8202764" y="5559080"/>
            <a:chExt cx="650653" cy="29332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65CFBFC-8ACB-4230-8513-306FFA15B6C9}"/>
                </a:ext>
              </a:extLst>
            </p:cNvPr>
            <p:cNvGrpSpPr/>
            <p:nvPr/>
          </p:nvGrpSpPr>
          <p:grpSpPr>
            <a:xfrm>
              <a:off x="8202764" y="5559080"/>
              <a:ext cx="291946" cy="291946"/>
              <a:chOff x="1380932" y="5665612"/>
              <a:chExt cx="291946" cy="291946"/>
            </a:xfrm>
          </p:grpSpPr>
          <p:sp>
            <p:nvSpPr>
              <p:cNvPr id="31" name="Google Shape;534;p13">
                <a:extLst>
                  <a:ext uri="{FF2B5EF4-FFF2-40B4-BE49-F238E27FC236}">
                    <a16:creationId xmlns:a16="http://schemas.microsoft.com/office/drawing/2014/main" id="{CEAEB814-3FE1-4DC4-92A6-0AD79A903E66}"/>
                  </a:ext>
                </a:extLst>
              </p:cNvPr>
              <p:cNvSpPr/>
              <p:nvPr/>
            </p:nvSpPr>
            <p:spPr>
              <a:xfrm>
                <a:off x="1380932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32" name="Google Shape;535;p13">
                <a:extLst>
                  <a:ext uri="{FF2B5EF4-FFF2-40B4-BE49-F238E27FC236}">
                    <a16:creationId xmlns:a16="http://schemas.microsoft.com/office/drawing/2014/main" id="{A7870C0C-8783-4473-B4CB-3EEFFA95F7A8}"/>
                  </a:ext>
                </a:extLst>
              </p:cNvPr>
              <p:cNvSpPr/>
              <p:nvPr/>
            </p:nvSpPr>
            <p:spPr>
              <a:xfrm>
                <a:off x="1450704" y="5736131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endParaRPr sz="90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B648E8-6F96-4D69-A6F8-564047BD30CD}"/>
                </a:ext>
              </a:extLst>
            </p:cNvPr>
            <p:cNvSpPr/>
            <p:nvPr/>
          </p:nvSpPr>
          <p:spPr>
            <a:xfrm>
              <a:off x="8564482" y="5560455"/>
              <a:ext cx="288935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제출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FCE7ACF-2BD7-452F-926F-A236AEF68035}"/>
              </a:ext>
            </a:extLst>
          </p:cNvPr>
          <p:cNvGrpSpPr/>
          <p:nvPr/>
        </p:nvGrpSpPr>
        <p:grpSpPr>
          <a:xfrm rot="10800000" flipH="1">
            <a:off x="449023" y="3598877"/>
            <a:ext cx="143221" cy="322246"/>
            <a:chOff x="3632982" y="3688580"/>
            <a:chExt cx="328246" cy="73855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7953324-BC06-4870-8535-C76E5CF3EF66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Chevron Right">
              <a:extLst>
                <a:ext uri="{FF2B5EF4-FFF2-40B4-BE49-F238E27FC236}">
                  <a16:creationId xmlns:a16="http://schemas.microsoft.com/office/drawing/2014/main" id="{7FB5E5CE-3723-460E-B6E1-8725741A53B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46" name="Group 57">
            <a:extLst>
              <a:ext uri="{FF2B5EF4-FFF2-40B4-BE49-F238E27FC236}">
                <a16:creationId xmlns:a16="http://schemas.microsoft.com/office/drawing/2014/main" id="{A5D8D667-88BE-47B2-97C8-2195D7D4FE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425001"/>
              </p:ext>
            </p:extLst>
          </p:nvPr>
        </p:nvGraphicFramePr>
        <p:xfrm>
          <a:off x="9125395" y="1034776"/>
          <a:ext cx="3026272" cy="182456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가져오기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카드는 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장으로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한 번 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1-1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한장씩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노출됨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그래서 게임은 총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6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회만 가능함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전체의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모수는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18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슬라이드에 나오는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144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 중에 랜덤하게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장을 선정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손가락 접기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손가락이 하나씩 접히는 모션이 노출됨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(2-1)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손가락 접히는 순서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엄지→검지→중지→약지→소지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종료 후 정답 채점 버튼이 제출 버튼으로 바뀌어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화면이 교사에게 제출됨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931165"/>
                  </a:ext>
                </a:extLst>
              </a:tr>
            </a:tbl>
          </a:graphicData>
        </a:graphic>
      </p:graphicFrame>
      <p:sp>
        <p:nvSpPr>
          <p:cNvPr id="47" name="타원형 설명선 481">
            <a:extLst>
              <a:ext uri="{FF2B5EF4-FFF2-40B4-BE49-F238E27FC236}">
                <a16:creationId xmlns:a16="http://schemas.microsoft.com/office/drawing/2014/main" id="{B82303BB-69A4-4592-9C8E-AC8B776EB57B}"/>
              </a:ext>
            </a:extLst>
          </p:cNvPr>
          <p:cNvSpPr/>
          <p:nvPr/>
        </p:nvSpPr>
        <p:spPr>
          <a:xfrm>
            <a:off x="3466107" y="181278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8" name="타원형 설명선 481">
            <a:extLst>
              <a:ext uri="{FF2B5EF4-FFF2-40B4-BE49-F238E27FC236}">
                <a16:creationId xmlns:a16="http://schemas.microsoft.com/office/drawing/2014/main" id="{AF03A7F1-E3E8-47CF-AF09-A4BF75826E67}"/>
              </a:ext>
            </a:extLst>
          </p:cNvPr>
          <p:cNvSpPr/>
          <p:nvPr/>
        </p:nvSpPr>
        <p:spPr>
          <a:xfrm>
            <a:off x="1361467" y="528951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0" name="타원형 설명선 481">
            <a:extLst>
              <a:ext uri="{FF2B5EF4-FFF2-40B4-BE49-F238E27FC236}">
                <a16:creationId xmlns:a16="http://schemas.microsoft.com/office/drawing/2014/main" id="{E9BA99AD-640B-4379-B747-A9341EFFF7EB}"/>
              </a:ext>
            </a:extLst>
          </p:cNvPr>
          <p:cNvSpPr/>
          <p:nvPr/>
        </p:nvSpPr>
        <p:spPr>
          <a:xfrm>
            <a:off x="8492949" y="543345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3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F52FA3-972C-4CBE-AB60-3A4877211A3B}"/>
              </a:ext>
            </a:extLst>
          </p:cNvPr>
          <p:cNvSpPr txBox="1"/>
          <p:nvPr/>
        </p:nvSpPr>
        <p:spPr>
          <a:xfrm>
            <a:off x="125089" y="6189921"/>
            <a:ext cx="384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셀바스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손바닥 색을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다르게 적용해주세요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!(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다문화 고려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….) 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8" name="Picture 4" descr="https://search.pstatic.net/common/?src=http%3A%2F%2Fimgnews.naver.net%2Fimage%2F5003%2F2015%2F02%2F24%2F20150224164741_592258_500_268_99_20150224165103.jpg&amp;type=sc960_832">
            <a:extLst>
              <a:ext uri="{FF2B5EF4-FFF2-40B4-BE49-F238E27FC236}">
                <a16:creationId xmlns:a16="http://schemas.microsoft.com/office/drawing/2014/main" id="{FA0D4C08-C80E-4443-8F10-C74A56B41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65691" r="65405" b="5197"/>
          <a:stretch/>
        </p:blipFill>
        <p:spPr bwMode="auto">
          <a:xfrm>
            <a:off x="3838308" y="6189921"/>
            <a:ext cx="1114071" cy="5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https://search.pstatic.net/common/?src=http%3A%2F%2Fimgnews.naver.net%2Fimage%2F5003%2F2015%2F02%2F24%2F20150224164741_592258_500_268_99_20150224165103.jpg&amp;type=sc960_832">
            <a:extLst>
              <a:ext uri="{FF2B5EF4-FFF2-40B4-BE49-F238E27FC236}">
                <a16:creationId xmlns:a16="http://schemas.microsoft.com/office/drawing/2014/main" id="{9954A192-F3E2-4403-9280-285604285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65691" r="32711" b="5197"/>
          <a:stretch/>
        </p:blipFill>
        <p:spPr bwMode="auto">
          <a:xfrm>
            <a:off x="4917470" y="6189921"/>
            <a:ext cx="622389" cy="5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https://search.pstatic.net/common/?src=http%3A%2F%2Fimgnews.naver.net%2Fimage%2F5003%2F2015%2F02%2F24%2F20150224164741_592258_500_268_99_20150224165103.jpg&amp;type=sc960_832">
            <a:extLst>
              <a:ext uri="{FF2B5EF4-FFF2-40B4-BE49-F238E27FC236}">
                <a16:creationId xmlns:a16="http://schemas.microsoft.com/office/drawing/2014/main" id="{53F35113-5EC5-4F9A-90FC-D4456FC1C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8" t="65691" r="635" b="5197"/>
          <a:stretch/>
        </p:blipFill>
        <p:spPr bwMode="auto">
          <a:xfrm>
            <a:off x="5464835" y="6189921"/>
            <a:ext cx="622389" cy="5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타원형 설명선 481">
            <a:extLst>
              <a:ext uri="{FF2B5EF4-FFF2-40B4-BE49-F238E27FC236}">
                <a16:creationId xmlns:a16="http://schemas.microsoft.com/office/drawing/2014/main" id="{BF489244-7D18-4BF8-9425-C5C0B7B194FF}"/>
              </a:ext>
            </a:extLst>
          </p:cNvPr>
          <p:cNvSpPr/>
          <p:nvPr/>
        </p:nvSpPr>
        <p:spPr>
          <a:xfrm>
            <a:off x="1408557" y="410388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9" name="타원형 설명선 481">
            <a:extLst>
              <a:ext uri="{FF2B5EF4-FFF2-40B4-BE49-F238E27FC236}">
                <a16:creationId xmlns:a16="http://schemas.microsoft.com/office/drawing/2014/main" id="{7C0339A1-375E-496C-AF18-CCFBF011603C}"/>
              </a:ext>
            </a:extLst>
          </p:cNvPr>
          <p:cNvSpPr/>
          <p:nvPr/>
        </p:nvSpPr>
        <p:spPr>
          <a:xfrm>
            <a:off x="1408557" y="297243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4A145D0-E918-4B0B-8330-2B909C23FC7D}"/>
              </a:ext>
            </a:extLst>
          </p:cNvPr>
          <p:cNvSpPr/>
          <p:nvPr/>
        </p:nvSpPr>
        <p:spPr>
          <a:xfrm>
            <a:off x="5168493" y="1990803"/>
            <a:ext cx="1556060" cy="392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가져오기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682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13216-D6C1-ED7E-B160-5DAB9C9D5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661EAE2-0E7F-29A9-E2DA-C357175F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9178A2-A41E-AB17-8538-58475246E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291744"/>
              </p:ext>
            </p:extLst>
          </p:nvPr>
        </p:nvGraphicFramePr>
        <p:xfrm>
          <a:off x="305507" y="874086"/>
          <a:ext cx="4399039" cy="25910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18602">
                  <a:extLst>
                    <a:ext uri="{9D8B030D-6E8A-4147-A177-3AD203B41FA5}">
                      <a16:colId xmlns:a16="http://schemas.microsoft.com/office/drawing/2014/main" val="1204188503"/>
                    </a:ext>
                  </a:extLst>
                </a:gridCol>
                <a:gridCol w="2192784">
                  <a:extLst>
                    <a:ext uri="{9D8B030D-6E8A-4147-A177-3AD203B41FA5}">
                      <a16:colId xmlns:a16="http://schemas.microsoft.com/office/drawing/2014/main" val="1543774732"/>
                    </a:ext>
                  </a:extLst>
                </a:gridCol>
                <a:gridCol w="487653">
                  <a:extLst>
                    <a:ext uri="{9D8B030D-6E8A-4147-A177-3AD203B41FA5}">
                      <a16:colId xmlns:a16="http://schemas.microsoft.com/office/drawing/2014/main" val="2644793446"/>
                    </a:ext>
                  </a:extLst>
                </a:gridCol>
              </a:tblGrid>
              <a:tr h="2782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/>
                        <a:t>분모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/>
                        <a:t>진분수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/>
                        <a:t>개수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364216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251074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1/3, 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760805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1/4, 2/4, 3/4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710713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1/5, 2/5, 3/5, 4/5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058937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1/6, 2/6, 3/6, 4/6, 5/6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642813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1/7, 2/7, 3/7, 4/7, 5/7, 6/7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933833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1/8, 2/8, 3/8, 4/8, 5/8, 6/8, 7/8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063693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1/9, 2/9, 3/9, 4/9, 5/9, 6/9, 7/9, 8/9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754333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1보다 작은 소수 한 자리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0.1 ~ 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772011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/>
                        <a:t>1보다 </a:t>
                      </a:r>
                      <a:r>
                        <a:rPr lang="en-US" altLang="ko-KR" sz="900" b="1" dirty="0" err="1"/>
                        <a:t>작은</a:t>
                      </a:r>
                      <a:r>
                        <a:rPr lang="en-US" altLang="ko-KR" sz="900" b="1" dirty="0"/>
                        <a:t> </a:t>
                      </a:r>
                      <a:r>
                        <a:rPr lang="en-US" altLang="ko-KR" sz="900" b="1" dirty="0" err="1"/>
                        <a:t>소수</a:t>
                      </a:r>
                      <a:r>
                        <a:rPr lang="en-US" altLang="ko-KR" sz="900" b="1" dirty="0"/>
                        <a:t> 두 </a:t>
                      </a:r>
                      <a:r>
                        <a:rPr lang="en-US" altLang="ko-KR" sz="900" b="1" dirty="0" err="1"/>
                        <a:t>자리</a:t>
                      </a:r>
                      <a:r>
                        <a:rPr lang="en-US" altLang="ko-KR" sz="900" b="1" dirty="0"/>
                        <a:t>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0.01 ~ 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080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4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46E46-674A-B945-F3A0-60D2967AC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3EA0F1-FFC7-B9F5-D797-A418DBB50E06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EF3C93B-454E-D287-3FAA-0F3242F3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_5-1_놀이를 </a:t>
            </a:r>
            <a:r>
              <a:rPr lang="en-US" altLang="ko-KR" err="1">
                <a:ea typeface="Pretendard"/>
              </a:rPr>
              <a:t>더하다</a:t>
            </a:r>
            <a:endParaRPr lang="ko-KR" err="1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8A037186-73AB-3F7E-8FF6-7906C19E22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E0E23F2-D04E-26CA-30D9-F62733724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482A0494-5420-6906-120C-8964FBBD04DD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a typeface="Pretendard"/>
              </a:rPr>
              <a:t>교사/학생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D6E487-9B81-4A46-755D-6558FD3798E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82EFF210-3CAF-76C8-2EBB-9C8E3E0C1AFE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10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모둠을 구성한 다음 </a:t>
              </a:r>
              <a:r>
                <a:rPr lang="ko-KR" altLang="en-US" sz="1100" u="sng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 기기</a:t>
              </a:r>
              <a:r>
                <a:rPr lang="ko-KR" altLang="en-US" sz="110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로 활동해요</a:t>
              </a:r>
              <a:r>
                <a:rPr lang="en-US" altLang="ko-KR" sz="110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!</a:t>
              </a:r>
              <a:endParaRPr sz="11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A070DA9E-1B29-95B2-2B47-B78BA508D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2C6ED2F-D75A-F38F-DF49-488AAEF3E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DC24448C-9AFA-9606-9616-9B99BAB59F47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-US" altLang="ko-KR" sz="360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손가락</a:t>
            </a:r>
            <a:r>
              <a:rPr lang="en-US" altLang="ko-KR" sz="3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360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접어</a:t>
            </a:r>
            <a:r>
              <a:rPr lang="en-US" altLang="ko-KR" sz="3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!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5EF9AB9-A925-701D-8AF7-684666EA12B7}"/>
              </a:ext>
            </a:extLst>
          </p:cNvPr>
          <p:cNvSpPr/>
          <p:nvPr/>
        </p:nvSpPr>
        <p:spPr>
          <a:xfrm>
            <a:off x="2713430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8A63480-F6B2-9758-DC83-7AF3FDFCC09F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677F193B-3816-44B8-23BC-E2AC36F043F1}"/>
              </a:ext>
            </a:extLst>
          </p:cNvPr>
          <p:cNvSpPr txBox="1"/>
          <p:nvPr/>
        </p:nvSpPr>
        <p:spPr>
          <a:xfrm>
            <a:off x="3639161" y="4811747"/>
            <a:ext cx="554922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4명</a:t>
            </a:r>
            <a:endParaRPr sz="70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935B39B-A83B-CA70-91E3-690E3A572171}"/>
              </a:ext>
            </a:extLst>
          </p:cNvPr>
          <p:cNvSpPr txBox="1"/>
          <p:nvPr/>
        </p:nvSpPr>
        <p:spPr>
          <a:xfrm>
            <a:off x="5579773" y="4853418"/>
            <a:ext cx="1705589" cy="34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수 카드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4360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70382"/>
            <a:ext cx="3813816" cy="282545"/>
            <a:chOff x="2800048" y="5259375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1</a:t>
              </a: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59375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빈 카드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4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장에 진분수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1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보다 작은 소수 한 자리 수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1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보다 작은 소수 두 자리 수를 자유롭게 써넣습니다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 빈분수의 분모는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부터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9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까지의 수 중에서 써넣습니다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2</a:t>
              </a: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각자의 수 카드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6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장을 모두 모아 잘 섞은 후 책상 가운데에 뒤집어 쌓아 둡니다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  <a:r>
              <a:rPr lang="en-US" altLang="ko-KR" sz="1400" dirty="0"/>
              <a:t>/</a:t>
            </a:r>
            <a:r>
              <a:rPr lang="ko-KR" altLang="en-US" sz="1400" dirty="0"/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13DE5F-F595-F141-DFA4-A777297E5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57" y="2925435"/>
            <a:ext cx="4000172" cy="2247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CAE508-189B-9CE4-B4B8-D4A4E2244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12" y="2927521"/>
            <a:ext cx="4035188" cy="22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622574" cy="282545"/>
            <a:chOff x="588412" y="3728361"/>
            <a:chExt cx="5622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434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가위바위보로 놀이 순서를 정하고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왼손을 들어 손가락을 모두 펼칩니다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FE7BF5-DC4F-8275-2052-F653DA2B7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483" y="2770982"/>
            <a:ext cx="4633488" cy="25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645031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각자 오른손으로 카드를 한 장씩 가져오고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가져온 카드를 뒤집어 수가 보이도록 놓습니다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A0D9C1-0CFD-4591-8B49-8ADC81F52AD0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1483690-6EB5-498E-AA34-F359DC5C1F5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CD24E3A-C82D-4183-BC39-43C745BBA9D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906D4-5EC7-A46A-FF74-5A10C22E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31" y="2791693"/>
            <a:ext cx="4644367" cy="26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30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645031" y="2186279"/>
            <a:ext cx="5476092" cy="282545"/>
            <a:chOff x="588412" y="4290080"/>
            <a:chExt cx="5476092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3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287721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자신의 차례가 되면 카드에 적힌 수와 크기를 비교하는 조건을 만들어 이야기합니다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9D069A-70C1-48E8-8F2A-3C840E1C92BC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1C5E79-CEBE-4EE3-8768-431838AA5CF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B90B7CE8-264E-4BBC-82F0-C5E2938E63C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C3EAF-B9B5-0AF6-C9F2-C74E2C6A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120" y="2759440"/>
            <a:ext cx="4647582" cy="259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645031" y="2186279"/>
            <a:ext cx="5252919" cy="399110"/>
            <a:chOff x="588412" y="4771852"/>
            <a:chExt cx="5252919" cy="3991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4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5064548" cy="39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조건에 해당하는 사람은 모두 손가락을 하나 접습니다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078FC80-1D77-4415-84F8-309773E86EA3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FF114F4-0C7B-47A2-8A8A-2135EC765B4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29B6B28E-9871-402F-9957-C99573AA4A4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D5F7CD-2666-8E0C-A94D-2FB1BFCAF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455" y="2832158"/>
            <a:ext cx="4590097" cy="25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B3AAF9-DB0B-4E4C-91DD-18C707FFDFF1}"/>
              </a:ext>
            </a:extLst>
          </p:cNvPr>
          <p:cNvGrpSpPr/>
          <p:nvPr/>
        </p:nvGrpSpPr>
        <p:grpSpPr>
          <a:xfrm>
            <a:off x="1645031" y="2186279"/>
            <a:ext cx="5864025" cy="461343"/>
            <a:chOff x="588412" y="5070199"/>
            <a:chExt cx="5864025" cy="46134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0866217-4832-44DF-B7EA-65CC1462371E}"/>
                </a:ext>
              </a:extLst>
            </p:cNvPr>
            <p:cNvSpPr/>
            <p:nvPr/>
          </p:nvSpPr>
          <p:spPr>
            <a:xfrm>
              <a:off x="588412" y="5148158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5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59547E63-1C1F-4B66-AF98-92B9ED9B723B}"/>
                </a:ext>
              </a:extLst>
            </p:cNvPr>
            <p:cNvSpPr txBox="1"/>
            <p:nvPr/>
          </p:nvSpPr>
          <p:spPr>
            <a:xfrm>
              <a:off x="776783" y="5070199"/>
              <a:ext cx="5675654" cy="461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사용한 카드는 한쪽에 모아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둡니다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AC7D07-F4E0-42BA-93D4-87F9675B36E4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4EE4E1-C26F-4676-A48F-1F1DC0C73EB2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5C2E7E47-9C7E-4FEA-9914-52B2C868754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4233AC-4E61-4749-8FB7-CA04BFFFAB8A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F6A97E3-5715-4111-96B3-6A95419C471A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7F0F994E-4E74-4246-B64D-053B31B3608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래픽 2" descr="자녀">
            <a:extLst>
              <a:ext uri="{FF2B5EF4-FFF2-40B4-BE49-F238E27FC236}">
                <a16:creationId xmlns:a16="http://schemas.microsoft.com/office/drawing/2014/main" id="{D00E1CFE-759F-4953-AB82-943C5677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1123" y="5068779"/>
            <a:ext cx="457200" cy="457200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6E479FC-CE13-4788-8635-345E317BFE3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E1805DE-55FF-4B4A-86FC-CF53E304E888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E5CC6E1-29C5-4249-BFEA-2E9461FEA95A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CF348D-2EDE-DE7C-8099-6ABE92799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2804284"/>
            <a:ext cx="4585580" cy="25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2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A83BE8-B4DD-4A2F-BAEE-685B53B5100B}"/>
              </a:ext>
            </a:extLst>
          </p:cNvPr>
          <p:cNvGrpSpPr/>
          <p:nvPr/>
        </p:nvGrpSpPr>
        <p:grpSpPr>
          <a:xfrm>
            <a:off x="1645031" y="2171808"/>
            <a:ext cx="7866475" cy="282545"/>
            <a:chOff x="588412" y="5507636"/>
            <a:chExt cx="7866475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30C5FA9-C2CE-4A8A-B71F-1CADD906705A}"/>
                </a:ext>
              </a:extLst>
            </p:cNvPr>
            <p:cNvSpPr/>
            <p:nvPr/>
          </p:nvSpPr>
          <p:spPr>
            <a:xfrm>
              <a:off x="588412" y="5585595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6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E167C75A-1DC9-4722-BA66-F7E5BBC1047F}"/>
                </a:ext>
              </a:extLst>
            </p:cNvPr>
            <p:cNvSpPr txBox="1"/>
            <p:nvPr/>
          </p:nvSpPr>
          <p:spPr>
            <a:xfrm>
              <a:off x="776783" y="5507636"/>
              <a:ext cx="7678104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남은 카드가 없을 때까지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2~5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의 순서대로 놀이를 반복합니다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펼친 손가락이 많은 사람이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손가락 접어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D42436-045F-4CF6-9DD8-6795DC6EE9DC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190A71-2553-4AF6-BEAD-2F61CB74D65D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F9705D44-62EA-4649-AD5E-AF294FA876A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B76B9AC-93AC-41AB-B15E-9F0C94EFBDB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EC2E8A-6EC7-4B66-8DA0-BBD5D7A8E23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BEB534A4-9973-408B-BD38-4F2DBF50066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4E152-C7F8-4183-B426-1D64F4CDE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03" y="2761989"/>
            <a:ext cx="4662961" cy="26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09358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수학익힘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보노보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806DC0-4021-4CDA-8666-5BD765B6B20E}"/>
</file>

<file path=customXml/itemProps2.xml><?xml version="1.0" encoding="utf-8"?>
<ds:datastoreItem xmlns:ds="http://schemas.openxmlformats.org/officeDocument/2006/customXml" ds:itemID="{47B34458-193B-4425-A79A-09839DCBCA23}"/>
</file>

<file path=customXml/itemProps3.xml><?xml version="1.0" encoding="utf-8"?>
<ds:datastoreItem xmlns:ds="http://schemas.openxmlformats.org/officeDocument/2006/customXml" ds:itemID="{0394E3EB-914D-4E91-A556-328A5DDB70C9}"/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893</Words>
  <Application>Microsoft Office PowerPoint</Application>
  <PresentationFormat>와이드스크린</PresentationFormat>
  <Paragraphs>228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Pretendard</vt:lpstr>
      <vt:lpstr>Arial</vt:lpstr>
      <vt:lpstr>Segoe UI</vt:lpstr>
      <vt:lpstr>표지</vt:lpstr>
      <vt:lpstr>기본</vt:lpstr>
      <vt:lpstr>[수학]화면 템플릿</vt:lpstr>
      <vt:lpstr>[수학익힘]화면 템플릿</vt:lpstr>
      <vt:lpstr>[팝업]템플릿</vt:lpstr>
      <vt:lpstr>보노보노</vt:lpstr>
      <vt:lpstr>1_[팝업]템플릿</vt:lpstr>
      <vt:lpstr>1_[수학]화면 템플릿</vt:lpstr>
      <vt:lpstr>2_[팝업]템플릿</vt:lpstr>
      <vt:lpstr>PowerPoint 프레젠테이션</vt:lpstr>
      <vt:lpstr>수학_5-1_놀이를 더하다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수학_5-1-4_놀이를 더하다_손가락 접어!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 Jeonghyeon Lee</dc:creator>
  <cp:lastModifiedBy>Selena Yejin Sung</cp:lastModifiedBy>
  <cp:revision>19</cp:revision>
  <cp:lastPrinted>2025-03-06T02:13:42Z</cp:lastPrinted>
  <dcterms:created xsi:type="dcterms:W3CDTF">2023-03-03T09:21:43Z</dcterms:created>
  <dcterms:modified xsi:type="dcterms:W3CDTF">2025-03-13T00:52:08Z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